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1.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53"/>
  </p:notesMasterIdLst>
  <p:sldIdLst>
    <p:sldId id="256" r:id="rId2"/>
    <p:sldId id="263" r:id="rId3"/>
    <p:sldId id="288" r:id="rId4"/>
    <p:sldId id="262" r:id="rId5"/>
    <p:sldId id="287" r:id="rId6"/>
    <p:sldId id="286" r:id="rId7"/>
    <p:sldId id="289" r:id="rId8"/>
    <p:sldId id="258" r:id="rId9"/>
    <p:sldId id="291" r:id="rId10"/>
    <p:sldId id="290" r:id="rId11"/>
    <p:sldId id="321" r:id="rId12"/>
    <p:sldId id="264" r:id="rId13"/>
    <p:sldId id="297" r:id="rId14"/>
    <p:sldId id="298" r:id="rId15"/>
    <p:sldId id="300" r:id="rId16"/>
    <p:sldId id="302" r:id="rId17"/>
    <p:sldId id="301" r:id="rId18"/>
    <p:sldId id="305" r:id="rId19"/>
    <p:sldId id="304" r:id="rId20"/>
    <p:sldId id="310" r:id="rId21"/>
    <p:sldId id="311" r:id="rId22"/>
    <p:sldId id="322" r:id="rId23"/>
    <p:sldId id="312" r:id="rId24"/>
    <p:sldId id="313" r:id="rId25"/>
    <p:sldId id="314" r:id="rId26"/>
    <p:sldId id="325" r:id="rId27"/>
    <p:sldId id="315" r:id="rId28"/>
    <p:sldId id="316" r:id="rId29"/>
    <p:sldId id="318" r:id="rId30"/>
    <p:sldId id="317" r:id="rId31"/>
    <p:sldId id="296" r:id="rId32"/>
    <p:sldId id="259" r:id="rId33"/>
    <p:sldId id="267" r:id="rId34"/>
    <p:sldId id="268" r:id="rId35"/>
    <p:sldId id="269" r:id="rId36"/>
    <p:sldId id="270" r:id="rId37"/>
    <p:sldId id="271" r:id="rId38"/>
    <p:sldId id="272" r:id="rId39"/>
    <p:sldId id="295" r:id="rId40"/>
    <p:sldId id="293" r:id="rId41"/>
    <p:sldId id="273" r:id="rId42"/>
    <p:sldId id="275" r:id="rId43"/>
    <p:sldId id="294" r:id="rId44"/>
    <p:sldId id="278" r:id="rId45"/>
    <p:sldId id="280" r:id="rId46"/>
    <p:sldId id="319" r:id="rId47"/>
    <p:sldId id="320" r:id="rId48"/>
    <p:sldId id="260" r:id="rId49"/>
    <p:sldId id="326" r:id="rId50"/>
    <p:sldId id="324" r:id="rId51"/>
    <p:sldId id="279" r:id="rId5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A700"/>
    <a:srgbClr val="000000"/>
    <a:srgbClr val="FF856D"/>
    <a:srgbClr val="FF2549"/>
    <a:srgbClr val="003635"/>
    <a:srgbClr val="005856"/>
    <a:srgbClr val="9EFF29"/>
    <a:srgbClr val="007033"/>
    <a:srgbClr val="5EEC3C"/>
    <a:srgbClr val="F1C8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119"/>
    <p:restoredTop sz="62341"/>
  </p:normalViewPr>
  <p:slideViewPr>
    <p:cSldViewPr snapToGrid="0">
      <p:cViewPr varScale="1">
        <p:scale>
          <a:sx n="59" d="100"/>
          <a:sy n="59" d="100"/>
        </p:scale>
        <p:origin x="1368" y="42"/>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8T09:32:57.4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10T07:53:27.852"/>
    </inkml:context>
    <inkml:brush xml:id="br0">
      <inkml:brushProperty name="width" value="0.05292" units="cm"/>
      <inkml:brushProperty name="height" value="0.05292" units="cm"/>
      <inkml:brushProperty name="color" value="#FF0000"/>
    </inkml:brush>
  </inkml:definitions>
  <inkml:trace contextRef="#ctx0" brushRef="#br0">25307 9071 168 0,'0'0'167'0,"0"0"-10"16,0 0 1-16,0 0-14 0,0 0-8 15,0 0-4-15,0 0-10 0,0 0-6 0,0 0-8 0,0 0-2 16,0 0-5-16,0 0-4 0,0 0 0 0,0 0-9 15,0 0-3-15,0 0-4 0,0 0-2 0,0 0-6 16,0 0-2-16,0 0-5 0,-4-1 2 0,4 1-9 16,0 0-4-16,0 0-2 0,0 0-4 0,0 0-5 15,0 0 0-15,0 0-5 0,0 0 0 0,0 0 0 16,0 0-1-16,0 0 0 0,0 0 2 0,0 0-4 16,0 0-3-16,0 0 3 0,0 0 2 0,0 0 1 0,0 0-5 15,0 0 3-15,0 0-3 0,0 0 0 0,0 0-2 16,0 0-3-16,0 0 1 0,0 0-4 0,0 0-3 15,0 0-1-15,0 0-4 0,0 0 0 0,-1-2 0 16,1 2-1-16,0 0-2 0,0 0-5 0,0 0 1 16,0 0-3-16,0 0 1 0,0 0 3 0,0 0-1 15,4-4-3-15,-4 4 4 0,0 0 0 0,0 0-2 16,0 0 3-16,0 0 0 0,0 0-3 0,0 0-3 0,0 0 5 16,0 0-2-16,0 0-2 0,0 0 1 0,0 0 0 15,0 0-3-15,0 0 2 0,0 0 0 0,0 0 0 16,0 0-5-16,0 0 1 0,0 0-2 0,0 0 0 15,0 0 1-15,0 0-3 0,0 0 5 0,0 0-3 16,0 0-3-16,0 0 4 0,0 0 2 0,0 10-3 16,0-6-3-16,0-2 5 0,1 1-3 0,-2 1-1 15,1 1 2-15,-2-3 0 0,4 2 6 0,-4 1-7 16,1-1-1-16,1 1 1 0,-1 0-1 0,0 0 2 16,1-1-2-16,0 2 2 0,-2 0 0 0,2-1 1 0,-3 2-4 15,2-1 1-15,-2 0 0 0,0 2-1 0,1-4 1 16,0 2 3-16,1-2-1 0,-2 4-1 0,1-5 3 15,0 3-1-15,-1-3-3 0,1 1 3 0,1 1 0 16,-2-2-1-16,1 0 4 0,0 0-5 0,0-2 3 16,0 2-4-16,-1-1 0 0,0 1 4 0,2 0-2 15,1-3 2-15,-3 3-1 0,0 0-1 0,3-2 0 16,-1 2-5-16,-2-1 7 0,0 0-1 0,3-2-3 0,-4 3 0 16,2-1 1-16,1 0 0 0,-2 1 2 0,2 0 0 15,-1-1-5-15,2-2 4 0,-1 1-3 0,-2 3 1 16,3-2 1-16,0-2-5 0,-3 3 6 0,3-3-1 15,-1 3 1-15,1-3 0 0,-1 4-2 0,1-4 0 16,-2 5-2-16,2-2 1 0,0-3-2 0,-1 2 9 16,1-2-4-16,-1 3-3 0,1-3 2 0,0 0-3 15,-2 2 4-15,2-2 2 0,0 4-3 0,0-4 2 16,0 5-6-16,0-5 2 0,-1 2 3 0,1-2-4 16,0 0 4-16,-2 3-5 0,2-3 2 0,0 5 2 0,0-5-3 15,0 0 6-15,0 0-5 0,0 0 0 0,0 1 2 16,0-1-2-16,0 0 2 0,0 0-2 0,0 0 1 15,0 4 3-15,0-4-1 0,-3 5-7 0,3-5 4 16,0 2-1-16,0-2-1 0,0 0 3 0,0 0 0 16,0 2 3-16,0-2-1 0,0 0-6 0,0 0 4 15,3 3-1-15,-3-3 7 0,2 4-6 0,-2-4 6 16,1 3-9-16,2-2 2 0,-2 1 2 0,3 0 3 0,-1-1-5 16,0 2 1-16,1-2 0 0,0 1-3 15,0-1 2-15,0 0 2 0,1 2 1 0,1-1 0 16,-1 0-1-16,1-1 2 0,1 2 0 0,1-1-5 0,0 1 2 15,0-2 4-15,-1 2-2 0,2-2 1 0,3 2-3 16,-4-1 1-16,1 1-1 0,1 0 3 0,-2-1-1 16,2-1-1-16,-1 2 1 0,-1 0-1 0,0-1 5 15,0 0 1-15,0-1-6 0,-2 0 5 0,-2-1-5 16,0 1 3-16,0 0 1 0,-1 2 7 0,-3-3-10 16,7 0 4-16,-7 0-3 0,5 0 0 0,-5 0 7 15,5 0-3-15,-5 0-4 0,0 0-3 0,7 0-6 0,-7 0 2 16,0 0 6-16,7-2 2 0,-7 2-3 0,1-2-1 15,-1 2-2-15,0 0-8 0,0 0-20 0,0 0-18 16,0 0-27-16,0 0-26 0,3-3-36 0,-3 3-36 16,0-2-48-16,0 2-58 0,-2-5-205 0,1 0-524 15,0 2 232-15</inkml:trace>
  <inkml:trace contextRef="#ctx0" brushRef="#br0" timeOffset="508.49">25430 9237 126 0,'0'0'166'0,"0"0"-13"15,0 0-10-15,0 0-6 0,0 0-8 0,0 0-5 16,0 0-7-16,0 0-7 0,0 0-8 0,0 0-9 16,-3 8-1-16,3-8-12 0,-2 3 6 0,2-3-3 15,-1 2 3-15,1-2 0 0,-1 3-2 0,0 0-6 16,1-3 1-16,-4 5 6 0,1-3 0 0,0 2-6 0,0-1 1 15,0 3 6-15,0 0 0 0,-1 2-10 0,2 0-8 16,-3 0 3-16,-2 3-1 0,4-2-1 0,-4 2-6 16,5-4-3-16,-3 2 0 0,-2 1-3 0,2-1 5 15,-1 1-10-15,0 1-4 0,-1-5 4 0,3 3-4 0,-1 0-2 16,-1 0-7-16,-1 0-6 0,1 0 4 16,0-2-1-16,2 1-8 0,-2-1 0 0,2 2-12 15,-1-2 8-15,2-1-3 0,-1 0-2 0,1-2-6 0,1 2 4 16,0 0-4-16,0-3-5 0,-1 3 3 0,2-5 0 15,-1 3 0-15,1-1-4 0,-1 0-2 0,2-3-6 16,-2 3-18-16,1-1 2 0,1-2-34 0,0 0-14 16,0 0-25-16,0 0-38 0,0 0-51 0,0 0-57 15,0 0-77-15,8-8-160 0,-2 3-512 0,-2-2 227 16</inkml:trace>
  <inkml:trace contextRef="#ctx0" brushRef="#br0" timeOffset="1174.19">25615 9306 125 0,'-5'0'202'0,"5"0"-16"16,0 0-8-16,0 0-20 0,0 0-5 0,0 0-12 15,0 0-12-15,0 0-9 0,0 0-14 0,0 0-5 16,0 0-8-16,0 0-2 0,0 0-2 0,0 0-2 15,0 0-5-15,0 0-1 0,0 0-4 0,0 0-2 16,0 0-5-16,-6 2-1 0,6-2-2 0,-3 1-2 16,3-1-6-16,-6 4 4 0,2-3 5 0,-1 0 1 15,0 3-7-15,1-2 6 0,-2 4-7 0,2-3 2 16,-5 1-3-16,4 1-2 0,-1-1-5 0,0 1-1 16,-3 0-12-16,0 1 2 0,2-2 10 0,0 5-2 0,1-4-10 15,-1 2 0-15,1 2 0 0,2-3-6 0,0 3-1 16,0-3-13-16,1 2 9 0,0-1-3 0,2-1 2 15,-1 1-9-15,2 0 0 0,2-1-1 0,-1-1-3 16,4 1-1-16,0 0-1 0,1-1-2 0,2 0-1 16,-5-1-1-16,6-1-5 0,-1 1 3 0,3-2-5 15,-2 1 4-15,2-1 0 0,-2-1-11 0,3-1 9 0,-3-1 0 16,0-1 2-16,0-1-4 0,-1 1-1 16,2-2 5-16,-3-1-2 0,0 1-1 0,0-1-2 0,-1-1-2 15,1-1 8-15,-2 1-4 0,1-3 0 0,-1 2-5 16,0-1 10-16,-1-1-18 0,2 3 12 0,-2-3 1 15,-1 3 9-15,0-1 7 0,-3-1-4 0,1 2 4 16,1-2-3-16,-2 1-3 0,0 1-4 0,1 3-2 16,-4-2 4-16,2 0-5 0,-2-1 1 0,-3-1 3 15,1 3-2-15,-4 0-11 0,2-1 0 0,-1 1-16 16,-2 1-22-16,2-1-28 0,-5 0-40 0,3 2-38 0,-3 1-46 16,3-1-72-16,-2-2-277 0,3 2-587 0,-1 1 259 15</inkml:trace>
  <inkml:trace contextRef="#ctx0" brushRef="#br0" timeOffset="10389.94">25999 9422 133 0,'0'0'163'0,"0"0"-6"0,0 0-9 0,0 0-15 16,1-3-8-16,-1 3-5 0,0 0-7 15,0 0-10-15,3-2-7 0,-3 2 0 0,0 0-4 0,0 0-3 16,0 0 1-16,0 0-6 0,0 0-1 0,0 0-8 16,0-2-4-16,0 2-4 0,0 0 1 0,0 0-5 15,0 0-2-15,0-4 0 0,0 4-1 0,0 0-1 16,0 0-3-16,0 0-4 0,0 0 0 0,0 0-6 0,0 0 2 16,0 0-6-16,0-3-1 0,0 3-1 0,0 0-2 15,0 0 0-15,0 0-2 0,0 0-2 16,0 0-2-16,0 0 4 0,0 0-3 0,0-2-1 0,0 2-1 15,0 0 5-15,0 0 0 0,0 0-2 0,0 0 1 16,0-4 1-16,0 4-4 0,0 0 1 0,0 0 5 16,3-3-8-16,-3 3 0 0,0 0 0 0,0 0 0 15,0 0-4-15,0 0-4 0,0 0-1 0,0 0-3 0,0 0 0 16,0 0-1-16,0 0-4 0,0 0-3 16,0 0 0-16,0 0-3 0,0 0-3 0,0 0 3 15,0 0-3-15,0 0-1 0,0 0 1 0,-10 7-3 0,6-5 3 16,1 1 5-16,-1 0-5 0,1 0-1 0,0 0-2 15,0 1 2-15,-2 0-1 0,2 0-2 0,-1-1-3 16,1 2 6-16,-1-1-4 0,0-1 1 0,1 2 5 16,-1-1-3-16,2-1-2 0,-2 0 2 0,1 1 1 15,0 0-1-15,0 1-4 0,0-2 11 0,-2 1-9 16,4 0 3-16,-2-2-2 0,0 1 0 0,0-1-1 0,3 0 2 16,-3 1-2-16,2-1 2 0,1-2-2 15,-4 2 2-15,4-2 0 0,-4 4 0 0,2-3 2 16,2-1-3-16,0 0 2 0,-1 3-1 0,1-3 1 0,0 0-1 15,0 0 0-15,0 0-3 0,-2 3 6 0,2-3-1 16,0 0-3-16,0 0 4 0,0 0-1 0,0 0 5 16,0 0-8-16,0 0 3 0,0 0 2 0,0 0-2 15,6-9-1-15,-3 7-2 0,-1-2 2 0,3 1 0 0,-2 0 2 16,-1-1-6-16,1-2 0 0,1-1 8 16,0 0 0-16,2 1-7 0,-3-1-2 0,4-1 2 15,-3-1-1-15,3 3 1 0,-4-3 0 0,0 3-4 16,1-3 0-16,1 2 4 0,0 1-2 0,-1-1 4 0,-1 1-2 15,0 1-2-15,1 1 3 0,-2 0 0 0,-1 1-3 16,4 0-1-16,-3 0-1 0,-1-2 3 0,2 2 0 16,0 1 0-16,0-2 3 0,0 0-1 0,-2 1-3 15,2 2-1-15,0-3 3 0,-1 1 2 0,0 2-6 16,-1-2 7-16,-1 3-2 0,3-3-1 0,0 0-2 16,-3 3 2-16,2 0 2 0,-2 0-4 0,0 0 2 15,1-4-3-15,-1 4 1 0,3-2 2 0,-3 2-2 0,0 0-3 16,0 0 1-16,0 0 4 0,0 0-4 0,0 0 0 15,0 0 2-15,0 0 0 0,0 0 1 0,-3 11-2 16,2-7-2-16,1-1 2 0,-2 1 3 0,-1 1-1 16,3 3 3-16,-3-3 8 0,1 3-10 0,-1-2-2 15,-1 0 1-15,2 3 0 0,-2-3-2 0,1 1 2 16,0 1 1-16,2 0 4 0,-2-1-5 0,0 1 1 16,-1-1 3-16,1 2-5 0,0-2 3 0,1 1-2 15,0-2 2-15,-1-1 0 0,0 2-3 0,-1-3 2 0,3 1-2 16,-2 0 6-16,0-1-4 0,2-1-1 0,-2 1 0 15,2 1-2-15,-1-2 5 0,2 0-3 16,-1-1 0-16,1-2 3 0,-2 5-4 0,2-3 3 0,0-2 5 16,0 5-2-16,0-5 1 0,0 4 0 0,2-2-5 15,-1-1 0-15,-1-1 1 0,5 2 1 0,-5-2 1 16,4 1-4-16,0-1-1 0,-4 0 3 0,8-1 0 16,-3 0-2-16,0 0 3 0,0 0-3 0,3-1 1 0,-4 0-3 15,3-2 3-15,-1 2 1 0,-1-1-2 16,3 2 0-16,-1-5 0 0,0 3 4 0,0-3-2 15,0 2 1-15,0 1-2 0,0-2-2 0,-2 1 0 16,3-2-1-16,-2 2 4 0,0 1-3 0,0-1 1 0,-1 1-1 16,0 1 1-16,0 0-1 0,-2 0-1 0,1 0 3 15,-1-1 6-15,2 2-9 0,-5 1 3 0,6-3 1 16,-3 3 0-16,-3 0-3 0,3-3 2 0,-3 3 1 16,4-1 1-16,-2-1-1 0,-2 2 1 0,3-3-5 15,-3 3 3-15,0 0 3 0,0 0-4 0,3-1 0 16,-3 1 0-16,0 0 1 0,0 0-2 0,0 0 0 0,0 0-1 15,3-2-2-15,-3 2 3 0,0 0 0 0,0 0-4 16,0 0 5-16,0 0 0 0,0 0-2 0,0 0 1 16,0 0-2-16,0 0 1 0,0 0 5 0,0 0-5 15,-3 11-2-15,0-8 2 0,1 1 0 0,1 1 3 16,-1-1 0-16,-2 0-6 0,1-1 12 0,3 2-2 16,-5 1-8-16,2 2 2 0,1-4 3 0,-2 2-4 15,1 0 3-15,0 0 2 0,2 0 0 0,1-1-4 16,-3 1 1-16,0-1-3 0,3-1 6 0,0 1-3 15,-3-1 4-15,1 1 0 0,2 0-4 0,-2 0 1 0,0-2-13 16,2 1-20-16,-2-1-15 0,2 1-16 0,0 0-20 16,0 0-22-16,0-2-25 0,0-2-37 0,2 5-36 15,4-3-42-15,-3-1-194 0,0 1-477 0,4-2 212 16</inkml:trace>
  <inkml:trace contextRef="#ctx0" brushRef="#br0" timeOffset="10823.66">26384 9534 92 0,'0'-4'214'0,"0"4"-11"0,2-3-6 0,-2 3-7 15,-1-4-15-15,1 4-15 0,-1-3-14 16,1 3-12-16,-1-4-15 0,1 4-11 0,-4-3-11 16,3 1-8-16,1 2-3 0,-6-1-5 0,2 1-4 15,4 0-1-15,-11 0-7 0,11 0-3 0,-9 1-1 16,1 1-4-16,-2 4 0 0,4-5-3 0,-5 2-4 0,4 2 2 16,-2 0-2-16,-3 0 2 0,4 1-6 0,0-1-3 15,-3 2-1-15,4 1-3 0,-4-1-2 0,5-1-1 16,-2 2-5-16,2-2-1 0,-1 0 0 0,4 0-3 15,-4 0 0-15,5 1-6 0,-1-1 3 0,0-1-3 16,0 1-1-16,2-3-4 0,-1 1 0 0,4 1-1 16,-2-1 1-16,1 1-4 0,5 1-1 0,-5-3-3 15,6 3 2-15,-1-1-5 0,1-2-11 0,1 1-6 0,1 0-13 16,-1-2-8-16,3 0-13 0,-2 0-11 0,3 0-18 16,-3 0-13-16,2 1-12 0,-4-2-20 0,3 0-19 15,1 1-22-15,-2-2-4 0,2 0-15 0,-2 1-16 16,0-1-172-16,1-1-393 0,-1 1 173 0</inkml:trace>
  <inkml:trace contextRef="#ctx0" brushRef="#br0" timeOffset="11462.26">26512 9618 183 0,'0'0'188'0,"-2"-5"-8"16,2 3-8-16,0 2-11 0,-3-2-13 0,3 2-13 0,-4-2-8 15,4 2-15-15,0 0-11 0,-6 0-9 0,6 0 0 16,-8 2 5-16,5 0-3 0,-4 0 0 0,-2 1-4 16,2 1-5-16,-1 0 3 0,-3 1-2 0,1 1-4 15,1-1-6-15,0 0-6 0,1 2-1 0,-1 1-7 16,0-2-4-16,0 1-2 0,2-2 1 0,1 2-7 0,0-1-7 16,1 2-3-16,-1-3-1 0,2 2 3 0,0 0-7 15,2-2-5-15,-1 1-2 0,2 0 0 16,2-2 3-16,1 4 0 0,1-4-13 0,1 4 0 0,3-3-1 15,1 1 4-15,0-2-8 0,3 2-2 0,-2 0 0 16,0-6 1-16,2 1-4 0,1 3 1 0,2-1-1 16,-4-3-3-16,0-1 1 0,2 0 2 0,-4-4-4 15,2 4-2-15,-1-5 1 0,-1 1-4 0,1 0 5 0,-1-2-4 16,-2 1 7-16,1-3-8 0,-1 2 6 16,-1 1 2-16,0-3-8 0,-3 1 11 0,0 1-8 15,0-2 8-15,-1 2-4 0,-2-1-5 0,0-1-2 0,0 2 4 16,-2-2 1-16,-1 1-2 0,1 2 0 0,-1-3 2 15,-1 3-4-15,1 0 0 0,-1 3 1 0,1-1 3 16,-2-1-2-16,1 2-1 0,1 0 1 0,0 1-2 16,-3-1-1-16,4 2 1 0,-3-2-1 0,0 3 1 15,1 0 1-15,-2-2-1 0,4 2-1 0,3 0 1 16,-10 0 2-16,5 0-2 0,5 0-5 0,-6 2 4 16,2 1 5-16,2-2-3 0,-1 2 4 0,2-1 0 0,1-2 1 15,-1 7-5-15,1-5 0 0,-1 3 5 16,2-1-3-16,0 2 0 0,0-1-2 0,-1 1 3 15,1-3-7-15,-1 2 6 0,-1 3-1 0,0-1-4 0,-1 1 3 16,1 4-2-16,-4-4 6 0,2 0-1 0,-3 1 2 16,4-1-6-16,-2 1 4 0,1 0 3 0,0 0 4 15,0 3-2-15,0-6 1 0,3 2-4 0,-1 2 4 16,-1-6 0-16,1 7 1 0,2-5 0 0,1 1-2 16,-1 1 0-16,2-2 4 0,-2 1-7 0,4-1 2 15,-3-1-2-15,0 0 0 0,0 0-2 0,-1-2-3 16,0 0-6-16,0-1-13 0,-1-2-21 0,2 3-42 0,-2-3-70 15,0 0-91-15,0 0-286 0,-8-8-571 16,4 3 254-16</inkml:trace>
  <inkml:trace contextRef="#ctx0" brushRef="#br0" timeOffset="12190.52">24951 9616 226 0,'0'0'227'0,"0"0"-1"16,4-1-4-16,-4 1-6 0,0 0-6 0,0 0-15 15,0 0-22-15,0 0-4 0,0 0-10 0,0 0-15 16,0 0-9-16,4-1-13 0,-4 1-6 0,0 0-6 16,0 0-5-16,0 0 0 0,0 0 2 0,-6 8-5 15,3-4-9-15,0 3-6 0,-3 0 2 0,1 1-1 16,-2 2-6-16,-1 1-6 0,1 0 0 0,2-1-3 0,-5 2-18 15,3-1 3-15,0 1-5 0,-1-2 7 0,1 2-10 16,1-2-4-16,-1-3-8 0,1 1 2 0,-2 1-12 16,2-3 6-16,-1 3-7 0,2-2-5 0,1-1-16 15,1-2 14-15,1-1 0 0,-1 0-2 0,1 1-4 16,0-2-19-16,0 2 5 0,2-1-22 0,1 0-24 16,0 2-31-16,1-3-41 0,3 1-46 0,-1-1-40 15,3-1-37-15,3 0-61 0,-2-1-223 0,5-1-567 0,0 1 252 16</inkml:trace>
  <inkml:trace contextRef="#ctx0" brushRef="#br0" timeOffset="12591.12">25144 9772 32 0,'-2'-4'247'0,"0"1"-16"0,2 3-5 0,-4 0-19 15,-1-1-4-15,5 1-13 0,0 0-14 0,-13 1 0 16,7 3-15-16,-3-1-17 0,1-1-7 0,-1 2-22 16,0 3 2-16,-3-3-11 0,3 2-8 0,0-1-8 15,-2 5 1-15,2-4-7 0,-1 1-4 0,3 1-7 16,2-1-3-16,-1 0-8 0,2 1-9 0,-2 3-1 16,2-2-1-16,4 0-4 0,0-3-5 0,2 4-1 15,0-3 0-15,1 0-4 0,4-1-5 0,3 3-1 0,-2-3-8 16,4-2-1-16,-1 0-3 0,3 0-3 15,-1-1 4-15,-5-1-4 0,2-2-1 0,0-1-1 0,0-1-4 16,0 0-3-16,-2-1-1 0,0-3-2 0,0 2 3 16,-2-3 1-16,0 0-5 0,-2-1 3 0,2-3 2 15,-3 3-8-15,-2 0 3 0,2-2 4 0,-3 1 1 16,0 1 0-16,-1 0-1 0,-1 1 0 0,-2-2 1 16,1 2-2-16,0-2-3 0,-1 3 4 0,0-1-2 15,-2 0-12-15,2-2 4 0,-3 3-14 0,1-1-19 0,0 2-23 16,0-1-29-16,3 2-27 0,-1-2-38 0,1 3-46 15,1 0-78-15,0 0-200 0,1-2-517 0,1 5 228 16</inkml:trace>
  <inkml:trace contextRef="#ctx0" brushRef="#br0" timeOffset="13040.08">25515 9909 244 0,'0'0'284'15,"0"0"-10"-15,-2-4-14 0,2 4-8 0,0-5-15 16,-4 2-20-16,1 0-14 0,-1-3-14 0,1 4-19 16,-3-1-17-16,1 2-15 0,-4-2-14 0,1 1-6 0,-2 2-16 15,0-1-3-15,2 2-8 0,-1 0-11 16,2-1-7-16,-4 4 2 0,5 0-10 0,-2 1-8 0,1 1-4 15,0-2-5-15,1 4-7 0,-1-2-9 0,3 2 2 16,0-1-3-16,1 2 0 0,0 0-5 0,0 3-2 16,3 0-6-16,-1-5 0 0,2 4 0 0,-1-2-4 15,3 2-24-15,-3-2 2 0,0-2 0 0,0 2 1 16,3 0 8-16,-3-1-8 0,-3-1 2 0,3-1-1 16,0-1 3-16,0 0 1 0,0-1-1 0,0 0 0 15,-3-1-3-15,3 1 1 0,-1-2 5 0,1-2 0 16,0 4-3-16,0-4-1 0,-1 2 6 0,1-2-3 0,-2 3 2 15,2-3 0-15,0 0 3 0,-3 2-4 0,3-2 2 16,0 0-2-16,0 0 0 0,-8-5-1 0,4 4-1 16,2-1 2-16,-4 1 0 0,2-2 0 0,-1 1 0 15,-1-1-2-15,1 0-17 0,0 1-23 0,0 0-34 16,-1-1-36-16,0 1-42 0,2 0-56 0,2 0-60 16,-2-1-220-16,2 1-529 0,0-1 234 0</inkml:trace>
  <inkml:trace contextRef="#ctx0" brushRef="#br0" timeOffset="13356.33">25559 9963 98 0,'1'-3'278'0,"-1"3"-20"0,0 0-18 15,0 0-15-15,0 0-20 0,0 0-12 0,0 0-8 16,0 0-16-16,0 0-4 0,-9 9-8 0,5-3-11 16,3 0-15-16,-4 0 0 0,0 3-6 0,1-2-10 15,-1 2-14-15,1 0 1 0,-3 3-1 0,1-1-4 16,2-1-8-16,-3 2-5 0,4-2-8 0,-4 0-5 16,2 2-6-16,-1-2-1 0,-1 1-14 0,2-3-5 0,-1 2 0 15,0-1-2-15,2-2-6 0,-1 1-8 16,2-1 4-16,0-1-9 0,0-1-12 0,0-2-19 15,3 2-25-15,-3-1-27 0,3-1-26 0,-3-3-38 0,3 0-37 16,0 0-51-16,0 0-56 0,0 0-241 0,0 0-550 16,0 0 243-16</inkml:trace>
  <inkml:trace contextRef="#ctx0" brushRef="#br0" timeOffset="14355.58">25499 10043 32 0,'0'0'263'0,"-3"-3"-4"0,3 3-7 0,0 0-9 0,3-4-14 15,-3 4-21-15,3-1-20 0,-3 1-18 0,8 0-19 16,-2 1-13-16,1 1-16 0,0 1-9 0,0 0-13 16,2 1-12-16,-2-2-10 0,-1 2-6 0,2-1-18 15,-4 2-15-15,0-2-14 0,-1 0-25 0,0 1-14 16,0 0-11-16,-2-1-12 0,2 1-14 0,0-1-8 15,-3 2-3-15,0-2-6 0,0-1 1 0,0-2 8 16,-2 4 4-16,2-4 8 0,0 3 3 0,0-3 6 0,-1 3 2 16,1-3 5-16,0 0 5 0,-2 4 9 15,2-4 7-15,0 0 12 0,0 0 12 0,-1 1 9 0,1-1 9 16,0 0 11-16,0 0 9 0,-1 5 7 0,1-5 6 16,-2 3 1-16,1 1 0 0,-2-2-1 0,2 0 1 15,-1 1-6-15,1 2 0 0,-1-3 2 0,1 5 1 16,-2-3-3-16,0 0-2 0,2 1 0 0,-2-1-8 15,0 0-2-15,1-1-7 0,0 1 4 0,1-1-11 16,-2-1 1-16,3 0-1 0,-3 1-9 0,3-3 1 16,0 0-2-16,0 4-2 0,0-4 0 0,0 0-2 0,-1 2-1 15,1-2-1-15,0 0-1 0,-2 3 9 0,2-3-1 16,0 0-9-16,0 0 13 0,0 0-14 0,0 0 11 16,0 0-4-16,0 0-3 0,0 0 1 0,0 0-3 15,0 0 0-15,9-5 3 0,-9 5 2 0,6-4-2 16,-4 3 5-16,2-1 4 0,1 1-7 0,-1-2-3 0,0 0 8 15,2-1-8-15,2-1 0 0,-2 1 0 16,2 0-4-16,1 1-1 0,-1-1-2 0,-1 2-5 16,0-4 0-16,2 3 2 0,-3 3-2 0,0-2 2 15,-3 1-3-15,3-3-2 0,-5 2-8 0,-1 2-5 16,7-1-3-16,-7 1-7 0,4 0-5 0,-4 0 2 0,0 0-6 16,6 1-2-16,-6-1-3 0,0 6-4 0,0-5 8 15,0-1 0-15,0 5 2 0,0-4 4 0,-3 4 1 16,3-5 1-16,0 4 4 0,0-2 1 0,0-2 2 15,0 6 4-15,-3-3 2 0,3 0-1 0,0 1 0 16,0 0-1-16,0-2 3 0,-4 3 4 0,3-2 2 0,-1 1-1 16,1 1 0-16,0-2 5 0,-1 0 0 15,1 3 1-15,-1-3 3 0,1 0-2 0,-2 0 1 0,3 2-1 16,0-3 2-16,0 2 0 0,-3-2-1 0,3 1-1 16,0-3 2-16,0 3-1 0,0-3 2 0,0 0 3 15,0 5-2-15,0-5-4 0,3 1 4 0,-3-1 2 16,4 0-2-16,2 0 4 0,-6 0-7 0,11 0 2 15,-8 0 6-15,4 0-10 0,-2 0 1 0,1-1-5 16,0 1 2-16,0 0 1 0,-2 0 2 0,-4 0-1 16,7-3-1-16,-4 2-4 0,-3 1 2 0,0 0-3 0,0 0 2 15,4-1-2-15,-4 1-2 0,0 0 4 16,0 5-1-16,0-5 1 0,-3 6 1 0,2-2-2 0,-1 0-4 16,1 1 3-16,-1 0 3 0,2 0-3 0,0-1 2 15,0 1 0-15,2-1 4 0,-1 2-3 0,2-3 2 16,1 3 3-16,1-2 3 0,-2-1-10 0,3 1 0 15,1 0 3-15,1-1-3 0,-4 0 0 0,3-2 2 16,-2-1-2-16,2-1-1 0,0 0 0 0,-1 1-4 0,-2-1 5 16,1 0-5-16,-1 0 4 0,1 0 1 15,-5 1 0-15,6 1 1 0,-6-1-4 0,0 0 2 0,0 0-4 16,4 0 6-16,-4 0-4 0,0 4 6 16,0-1 0-16,0-3 4 0,-1 6 5 0,-1-1-3 0,2-1 5 15,0 1 6-15,2-1-5 0,-1 2 1 0,2 0-3 16,0-1 0-16,2-1 2 0,-2-1-15 0,0 2-43 15,3-2-59-15,-2-1-81 0,3-2-125 0,-7 0-237 16,9-3-591-16,-5-1 262 0</inkml:trace>
  <inkml:trace contextRef="#ctx0" brushRef="#br0" timeOffset="16024.3">24719 10134 180 0,'0'0'200'0,"0"0"-12"16,0-3-13-16,0 3-6 0,0 0-9 0,0 0-11 16,0 0-10-16,-3-3-11 0,3 3-4 0,0 0-8 15,0 0-6-15,0 0-7 0,0 0-5 0,0 0-3 16,0 0-4-16,0 0-2 0,0 0-4 0,0 0-4 15,0 0-2-15,0 0 5 0,0 0-2 0,0 0-9 0,0 0 8 16,0 0-12-16,0 0 0 0,0 0-3 16,0 0-3-16,0 0-4 0,0 0-1 0,0 0-4 0,0 0-4 15,0 0-3-15,0 0 8 0,0 0-17 0,0 0-1 16,0 0-2-16,0 0-5 0,6 9 0 0,-3-6-5 16,0 1-1-16,1-1-1 0,1 2-8 0,-2 1 4 15,3-1-6-15,-3 2 2 0,1-1-7 0,-1 0 3 16,-1 0 0-16,0 0-7 0,-1 0 3 0,-1 0-7 0,0 0-2 15,0 0 0-15,-1 0 2 0,-1-1-1 0,0 2 1 16,-2-4 0-16,1 3-3 0,-2-1 1 16,-1-1-6-16,0 2 6 0,0-1-4 0,-1-1 3 0,1-1 3 15,1 0-2-15,-2 0 0 0,-2 0 0 0,2 0 3 16,0-3-1-16,-3 3 0 0,3-2-3 0,0 1 4 16,-2-1-5-16,1 0 6 0,1 0 1 0,-1-1-4 15,3 0 0-15,0 0 3 0,5 0-3 0,-10 0 1 0,7 0 0 16,3 0 4-16,-10 0-3 0,10 0 2 15,-6 0-1-15,6 0-1 0,-5 0 3 0,5 0 7 16,0 0-3-16,0 0 6 0,-7 0-2 0,7 0-2 0,0 0 4 16,0 0-2-16,0 0-3 0,0 0 2 15,0 0-2-15,0 0-1 0,0 0 2 0,-4 0-4 0,4 0 1 16,0 0-2-16,0 0 4 0,0 0 1 0,0 0-4 16,0 0 5-16,0 0-3 0,4 7-3 0,-2-4 2 15,1 0 1-15,2 1-2 0,1 1 0 0,1 1 2 16,1-1-2-16,3 2-1 0,-1 1-5 0,1-2 2 15,-3 0 8-15,4 1-8 0,-1-2 2 0,-5 2-22 16,2-2-8-16,-1-3-9 0,-1 2-16 0,0-3-10 16,-3 1-16-16,1 1-23 0,0-3-28 0,-4 0-38 0,6 0-47 15,-2-2-51-15,0 1-222 0,2-2-526 16,-1-1 233-16</inkml:trace>
  <inkml:trace contextRef="#ctx0" brushRef="#br0" timeOffset="16556.41">25057 10326 182 0,'0'0'226'0,"0"0"-9"0,0 0-8 0,0 0-13 16,2-3-11-16,-2 3-14 0,0 0-14 0,0 0-14 15,0 0-11-15,0 0-12 0,0 0-11 0,0 0-8 16,0 0-13-16,0 0-4 0,0 0-4 0,-1 7 3 15,1-7 4-15,-4 5-6 0,1-2-5 0,-1 2-1 16,0 1 2-16,-2-1-4 0,1-1-10 0,-1 3 2 16,-1-2-7-16,0 2-1 0,-3 0-5 0,0 3-1 15,5-3-7-15,-2 0-5 0,-1 1-2 0,4 0-2 16,-4-3-3-16,2 3-4 0,2-1-2 0,-1 0 2 16,0-1-9-16,1 1 2 0,1-1 0 0,-1 1-3 0,2-3 2 15,1 3-3-15,1-5 4 0,0 2 0 0,0 2-2 16,1-3 1-16,1 3-3 0,1-2-4 0,2 1-1 15,0 2-2-15,0-3-1 0,3 2-6 0,-1 0 6 16,1-2-1-16,1 2 1 0,1-2-1 0,-1 0-1 16,-1 0-1-16,-1-1-1 0,2 0-3 0,-1-1-3 15,2 0-1-15,-4-1-9 0,2 0-15 0,-2-1-12 16,1-2-16-16,-1 1-21 0,0-2-23 0,0 0-22 0,0-1-17 16,-3-2-23-16,2 1-32 0,-1-4-26 0,-1 0-46 15,1 2-151-15,1-4-449 0,-2 2 199 0</inkml:trace>
  <inkml:trace contextRef="#ctx0" brushRef="#br0" timeOffset="16797.08">25046 10278 180 0,'-2'-3'221'0,"2"2"-2"0,0 1-6 16,0-8-5-16,3 7-18 0,-1-1-17 0,2 0-16 0,2 1-14 15,-1 1-12-15,1-1-13 0,1 1-9 16,1 1-13-16,-1-1-12 0,1 3-6 0,0-3-7 0,-1 2-9 16,-1-1-7-16,0 4-6 0,0-2-22 0,0-2-21 15,-3 2-21-15,2 0-22 0,-1 0-18 0,-3 3-20 16,1-3-22-16,-1-1-19 0,1 2-24 0,-4-1-26 16,2-3-150-16,-4 4-340 0,0-2 151 0</inkml:trace>
  <inkml:trace contextRef="#ctx0" brushRef="#br0" timeOffset="16989.82">24996 10346 13 0,'-4'1'184'15,"1"1"-7"-15,1-1 3 0,2-1-8 0,-2 4 2 0,0-1-1 16,2-3-2-16,0 5-4 0,0-5-7 0,0 0-12 16,0 0-3-16,0 0-8 0,2 5-4 0,0-1-6 15,0-2-8-15,1 0-2 0,1 0-16 0,2 0-9 16,1 3-9-16,-3-3-9 0,2 1-4 0,1 0-8 0,1 2-7 15,-2-3-6-15,3 1-18 0,-2 1-23 16,1-3-30-16,-1 2-43 0,0 0-40 0,-2 0-46 16,3 0-51-16,-1 0-228 0,-1 0-466 0,0 0 207 0</inkml:trace>
  <inkml:trace contextRef="#ctx0" brushRef="#br0" timeOffset="17436.13">25242 10499 17 0,'0'0'237'0,"4"0"-7"16,-4 0-12-16,2-2-13 0,-2 2-14 0,3-3-11 0,-3 3-8 16,2-3-19-16,-2 3-9 0,0-3-13 0,0 3-11 15,-2-4-10-15,2 4-8 0,-4-5-9 0,-1 3-9 16,1 0-5-16,-1-2-7 0,-2 2-5 0,-1 0-5 15,-1-1-3-15,2 1-1 0,-3 2-7 0,4 0-6 0,-2 2-8 16,2-2-3-16,2 2-4 0,-3-1 0 16,1 1-1-16,2 0-3 0,-2 2-3 0,3-1-2 15,0 0 1-15,1 2-5 0,1-1-2 0,-1 5-3 0,2-4-4 16,2 4-8-16,1 0-8 0,0-3-13 0,3 4-4 16,-3-2-4-16,1-1-1 0,1-1 2 0,0 1 0 15,-2-1 3-15,1 0-1 0,-1-2 4 0,-1-1 1 16,-1 2 3-16,2-4 1 0,-2 1 3 0,-1-2 0 15,0 0 0-15,0 0 2 0,-3 4 1 0,3-4 3 16,0 0 9-16,-8 0 6 0,4 2 10 0,4-2 10 16,-12-2-1-16,5 1 6 0,3 2 1 0,-3-1 1 0,1 2 1 15,2-2-4-15,-3 1 1 0,3-1-3 16,-2 0-2-16,2 2-4 0,-1-2-1 0,5 0 1 0,-6 0-7 16,6 0-9-16,-7 1-16 0,4 0-30 0,3-1-37 15,0 0-32-15,-4 1-48 0,4-1-61 0,0 0-222 16,0 0-475-16,13 2 211 0</inkml:trace>
  <inkml:trace contextRef="#ctx0" brushRef="#br0" timeOffset="17889.14">25316 10571 60 0,'0'0'223'0,"0"0"-10"16,0 0-8-16,0 0-8 0,1-2-17 0,-1 2-11 15,0 0-9-15,0 0-14 0,0 0-10 0,0 0-12 0,0 0-12 16,0 0-7-16,0 0-7 0,0 0-11 16,0 0-8-16,0 0-8 0,-4-3-2 0,4 3-6 15,-7 0 4-15,7 0-11 0,-11 3-7 0,5-2-1 0,2 0-8 16,-1 1 0-16,2 1 1 0,-2-1-5 0,1 2-1 15,1-1-5-15,0 2 0 0,1-2-4 0,1 1-6 16,0 2 1-16,1-1 0 0,1 2-4 0,0-1 0 16,1 0 0-16,0 0-4 0,0 2-2 0,2-2-1 15,-3 0-4-15,0-3 2 0,2 3-2 0,-1-1 1 16,0-1-2-16,0 1-1 0,0-1 1 0,-1-1-2 16,-1 1-2-16,0-2-1 0,0-2-1 0,1 5-1 0,-3-3 2 15,1 1 2-15,-2 0-1 0,1-1 2 0,-1 0 0 16,3-2-2-16,-4 3-2 0,2-1 1 0,2-2 0 15,-5 3 1-15,5-3 0 0,-2 2 2 0,2-2-3 16,-2 2 1-16,2-2 2 0,-4 1-2 0,4-1-9 16,-5 2-20-16,2-1-15 0,3-1-29 0,0 0-32 15,-4 3-38-15,4-3-47 0,0 0-248 0,0 0-472 16,0 0 209-16</inkml:trace>
  <inkml:trace contextRef="#ctx0" brushRef="#br0" timeOffset="18824.81">25423 10687 30 0,'0'0'200'16,"1"-4"-6"-16,-1 4-10 0,0 0-7 0,0 0-10 15,0 0-10-15,0 0-12 0,0 0-5 0,0 0-4 16,0 0-5-16,0 0-5 0,0 0-3 0,0 0-9 15,0 0-1-15,0 0-12 0,0 0-2 0,0 0-11 0,0 0-7 16,0 0-6-16,-5-1-10 0,1 0-1 0,4 1-8 16,-9-1-2-16,3 1-4 0,0 0-5 15,-3 0-5-15,2 1-5 0,-1-1-3 0,-1 1-2 0,4 0-2 16,0-1-3-16,1 1-2 0,0 1-1 0,0-1-4 16,4-1 1-16,-8 0-2 0,5 2-5 0,2 0 1 15,1-2-3-15,-4 1-1 0,4-1-2 0,-3 3 1 16,3-3 0-16,0 4-2 0,0-4 0 0,3 3-4 0,1-1-1 15,-1-1 0-15,0 1-6 0,1-1 0 0,2 1-1 16,-2-1-1-16,2 1-2 0,-1-1 3 16,-2 1 3-16,3-1-2 0,-2 0 0 0,0 0-1 0,-1-1 4 15,4 3 4-15,-4-1 0 0,0-1-2 0,1-1 5 16,-4 0 2-16,4 2 3 0,-4-2-1 0,4 2-1 16,-4-2-2-16,0 0 0 0,6 0-1 0,-6 0-2 15,0 0 2-15,1 2-3 0,-1-2 2 0,-1 3 2 16,1-3-7-16,0 0 4 0,0 6 1 0,0-3-1 15,0-3 0-15,-1 3 1 0,1-3-1 0,0 6-3 16,-2-4 0-16,2 2 2 0,0-4-2 0,0 6 0 0,0-6 2 16,0 3 0-16,0-3 0 0,0 3 0 0,0 0-2 15,0-3-1-15,0 0 2 0,2 3 1 0,-2-3 1 16,0 0-5-16,1 3 4 0,-1-3-1 0,3 3 1 16,0-3 0-16,-2 3-2 0,2-1 1 0,-3-2-2 15,8 1 1-15,-5-1 8 0,3 3-9 0,-2-3 1 16,3 0 0-16,0 0 2 0,-3 2 0 0,3-1-2 15,-3-1 3-15,2 0-1 0,1 0 0 0,-1 0 2 16,-6 0 3-16,8 0-2 0,-8 0 4 0,6 0-1 0,-6 0-1 16,7 0 1-16,-7 0 0 0,4 0-2 0,-4 0 4 15,6 0-8-15,-6 0 2 0,0 0-1 0,0 0 1 16,4 2-2-16,-4-2 1 0,0 2 0 16,0-2-1-16,0 5-1 0,3-4-2 0,-3-1 2 0,0 5 1 15,0-2 1-15,0-3-1 0,-3 5 6 0,3-2-9 16,0-1 3-16,0-2-2 0,-3 7 1 0,3-5-1 15,0 1 2-15,0-3-1 0,-1 5 2 0,1-2-1 16,0-3 0-16,0 3-5 0,0-3 4 0,1 6 0 16,-1-4-2-16,3 1-1 0,1-3 3 0,1 2-7 0,0 1 1 15,1-2-1-15,-2 0-2 0,2 1 2 16,1-1 1-16,-2 1-4 0,2-2 3 0,-2 0 0 0,1 1 3 16,0-1-1-16,-2 2 3 0,1-2-3 0,-1 0 3 15,0 0 1-15,-4 0 0 0,7 0-2 0,-7 0 3 16,6 3-1-16,-5-2 3 0,3 0 1 0,-1 1-2 15,-3 1 1-15,1 0 3 0,-1 0-3 0,2 0 4 0,-2 1 0 16,-2 1-2-16,4-1 3 0,-5 1-2 16,3 1 3-16,-2 0 6 0,0 1 3 0,1-2-4 15,-1 2 1-15,-1 0 0 0,2-2-1 0,0 2-5 0,-1-2 6 16,-2 0-1-16,-1 2-4 0,2-2 1 0,1-4-1 16,-2 2-4-16,0 0 0 0,1 1-16 0,-1-1-24 15,0-2-24-15,-1 0-26 0,2 3-37 0,-1-3-35 16,4-1-46-16,-3 2-57 0,0 1-196 0,3-3-492 15,0 0 218-15</inkml:trace>
  <inkml:trace contextRef="#ctx0" brushRef="#br0" timeOffset="21591.6">24851 8979 14 0,'0'0'149'15,"-1"-3"-10"-15,1 3-5 0,-2-3-10 0,2 3-7 16,0 0-9-16,0-4-2 0,0 4-11 0,0 0-2 16,0-2-7-16,0 2-8 0,0 0-7 0,0-6-7 15,0 6-5-15,-1-3-1 0,1 3-9 0,0 0-6 16,0 0-3-16,0 0 2 0,0 0-4 0,0 0-1 0,0 0 3 15,0 0-1-15,0 0 1 0,0 0 1 0,0 0 3 16,0 0 1-16,0 0-2 0,0 0 0 0,0 0 3 16,0 0-3-16,0 0-1 0,11 9-2 0,-5-7-4 15,-2 0-2-15,3 3-6 0,2-2 0 0,-1 2-1 16,1-1-4-16,1 1-3 0,-2 0 0 0,2-2-1 16,1 3-4-16,-1-1-1 0,-2 1 0 0,-1-3-2 15,0 1-3-15,1 0 0 0,-1 0-9 0,1-1-12 0,-5-1-14 16,1-1-17-16,-1 2-14 0,-1-3-24 15,0 3-31-15,-2-3-31 0,0 0-49 0,0 0-124 0,0 0-341 16,0 0 150-16</inkml:trace>
  <inkml:trace contextRef="#ctx0" brushRef="#br0" timeOffset="21892.87">24858 9068 118 0,'0'0'135'0,"0"0"-10"0,0 0-9 15,0 0-9-15,0 0-11 0,0 0-4 0,0 0 1 0,0 0-4 16,0 0 3-16,0 0-1 0,0 0 2 0,0 0-2 16,0 0 1-16,0 0 1 0,0 0-1 0,-4 1 2 15,4-1-5-15,0 0-4 0,0 0-3 0,0 0-2 16,0 0-7-16,0 0-4 0,0 0-6 0,10 5-6 15,-7-3-5-15,-2 0-6 0,5-1-5 0,-2 0-4 16,0 0-6-16,-1 1-3 0,2 0-17 0,-1 1-13 16,1-1-14-16,1 0-22 0,-2 0-24 0,3 0-20 0,0 0-30 15,2 1-26-15,-4-3-50 0,1 0-132 16,2 1-346-16,-1-2 154 0</inkml:trace>
  <inkml:trace contextRef="#ctx0" brushRef="#br0" timeOffset="22539.37">24459 8772 134 0,'0'0'122'0,"1"-4"-9"0,-1 4 1 16,0 0-8-16,1-2 2 0,-1 2-8 0,0 0 1 0,0-3-5 15,0 3-3-15,0 0-2 0,0 0-7 16,2-3 2-16,-2 3-8 0,0 0 1 0,0 0-3 0,0 0-7 16,4 0-5-16,-4 0-7 0,0 0-6 0,0 0 4 15,0 0-12-15,0 0 0 0,0 0-9 0,0 0-1 16,0 0-6-16,0 0 2 0,0 0-2 0,0 0-2 16,-6 9 2-16,6-9-7 0,-1 4 3 0,0-1-6 15,1 0 3-15,0 2-2 0,-1-2 2 0,-1 2 3 16,1-1 2-16,-1 1-3 0,0-1 2 0,1 0 3 15,-1 1-4-15,0-2 3 0,-1 3-1 0,3-3-3 16,-3 2-2-16,2 0 0 0,-1-1-1 0,2 1-3 0,0 1 0 16,0-1 4-16,0 1-1 0,0 0-1 0,3 2-2 15,-3-1-1-15,3 1-2 0,0-1 1 16,-3-1-1-16,4 3-5 0,-1-2 1 0,-2-1-2 0,0-1 0 16,-1 0-2-16,1 0 1 0,0-1-3 0,-2 1 0 15,0-1 2-15,1-2 10 0,-1 2 0 0,1-4 0 16,0 5-3-16,-1-3-3 0,1-2-2 0,-3 2-2 15,1 0 2-15,2-2-1 0,-5 1 3 0,5-1-3 16,-6 2 2-16,6-2-3 0,-6 0 0 0,2 0 0 16,4 0-1-16,-8-1 2 0,4-1 0 0,0 1-2 15,-2 0 0-15,-1-1-5 0,3 0-17 0,-2 1-26 0,-1-5-31 16,0 4-32-16,0-2-45 0,1-2-57 0,-2 1-178 16,2 0-418-16,3 0 184 0</inkml:trace>
  <inkml:trace contextRef="#ctx0" brushRef="#br0" timeOffset="23022.85">24472 8829 61 0,'0'0'195'0,"0"-3"-1"0,0 3-5 0,1-3-13 16,0 0-14-16,-1 3-14 0,6-3-12 0,-1 2-7 15,0 1-14-15,4 0-13 0,-2 0-12 0,3 0-2 16,-3 1-14-16,3 2-5 0,-2 0-6 0,2 0-7 16,-1 0-5-16,-1 1-4 0,0 1-7 0,-1 0-4 15,1-1-6-15,-2 1-2 0,-1-1-2 0,2 2-4 16,-4-3-3-16,0 1-1 0,0-2-4 0,0 3 0 16,-3-3-2-16,2 2-6 0,-2-1 1 0,0 0 0 0,0-3-4 15,-3 6 5-15,1-3-4 0,-2 0-2 16,-2 1-1-16,0 1 1 0,-1-1 3 0,0 1-2 0,2 0 0 15,-2 0 3-15,1-1 5 0,1 3-3 0,-1-3 1 16,1 3 2-16,1-1 1 0,1-2 1 0,0 1 2 16,0-1-1-16,2 1 2 0,0 0-4 0,1-1 3 15,1 0 5-15,-1 0-1 0,1 1-10 0,2-1 5 16,0-1-1-16,0 1 0 0,-2-1-1 0,2 1 0 16,2-2-1-16,0 2 3 0,-1-2-2 0,-1-1-5 15,2 1 4-15,0-1 10 0,-1-1 12 0,0 1 2 16,-4-1 3-16,8-4-1 0,-3 2-1 0,-2-1 3 15,2-3-3-15,-2 1-5 0,1-2-1 0,-2 0-5 0,0-1-5 16,-1-1-1-16,-2 0-2 0,1-2 1 16,-2 5-6-16,1-3-1 0,-1 0-4 0,-2 3-10 0,1-2-27 15,-2 3-35-15,0 2-37 0,-3 0-42 0,1 0-69 16,-2 0-233-16,0 2-482 0,0 1 213 0</inkml:trace>
  <inkml:trace contextRef="#ctx0" brushRef="#br0" timeOffset="23872.25">24539 9561 115 0,'0'0'248'16,"0"0"-19"-16,0 0-11 0,0 0-15 0,-6-5-17 0,6 5-13 15,0 0-16-15,0 0-13 0,0-3-9 0,0 3-12 16,0 0-13-16,0 0-6 0,0 0-10 0,0 0-8 16,0-4-4-16,0 4-7 0,0 0-5 15,0 0-7-15,0 0-6 0,0 0-8 0,0 0 0 0,0 0-5 16,0 0-3-16,0 0-5 0,0 0-4 0,0 0 2 16,0 0-6-16,0 0-2 0,0 0-2 0,0 0-2 15,11 2-2-15,-11-2-3 0,7 2-1 0,-4 0-4 16,0-2 4-16,0 1-1 0,3 1-12 0,-2 1-16 15,1 0-25-15,1 0-22 0,1 2-26 0,-1 0-20 0,1-1-33 16,0 0-31-16,0 2-37 0,-1-2-183 0,-1-1-422 16,3 3 187-16</inkml:trace>
  <inkml:trace contextRef="#ctx0" brushRef="#br0" timeOffset="24102.03">24509 9626 60 0,'0'5'216'0,"0"-5"-2"16,3 2-5-16,-3-2-8 0,5 1-12 0,-2 1-6 16,0-2-14-16,1 2-6 0,-1-1-10 0,-3-1-14 15,10 1-14-15,-6 3-9 0,1-4-10 0,-1 0-13 16,-4 0-8-16,7 1-10 0,0-1-18 0,-2 3-24 15,1-2-32-15,-1 1-35 0,1-1-43 0,-1 1-52 16,0 0-66-16,-2-1-164 0,3 0-389 0,-3 1 173 16</inkml:trace>
  <inkml:trace contextRef="#ctx0" brushRef="#br0" timeOffset="25323.19">24041 9330 52 0,'0'0'219'0,"-5"-2"-9"0,5 2-4 0,0 0-7 16,0-2-7-16,0 2-9 0,0 0-10 0,0 0-8 15,0 0-10-15,0 0-12 0,0 0-10 0,0 0-4 16,0 0-10-16,0 0-9 0,0 0-9 0,0 0-10 15,0 0-8-15,0 0-7 0,14 2-12 0,-11 0 0 0,3 0-6 16,0 0-8-16,-3 0-5 0,2 1-3 16,-1 0-2-16,-1 0-6 0,2 0-2 0,-1 2-6 15,-2-1-4-15,-1-1-21 0,2 3-3 0,-1 0 2 0,-1-3-1 16,-1 3 0-16,0-3 0 0,0 2-1 0,-1 0 6 16,-1 0-3-16,2 0-1 0,-3-1-3 0,2-1 2 15,-2 3-1-15,0-3 0 0,-2 0-4 0,-1 1 3 16,2-2 3-16,-3 1-2 0,0-2-1 0,-2 1 2 15,-2-1-4-15,4 1 3 0,-6 1 1 0,3-1 0 16,3-2-1-16,-1 3-1 0,2-2 1 0,-1 2-1 16,2-1 11-16,-1-1-9 0,2 2-1 0,1-2 7 0,-1 1-4 15,1-1 2-15,3-1 2 0,-2 5 1 16,2-5 0-16,3 3-1 0,-3-3 1 0,6 3 1 0,0-2 0 16,2 0-2-16,-1 1 0 0,2 0-2 0,0-2 1 15,0 2-1-15,3-1-3 0,0 0-4 0,-1 0-3 16,-4 1-1-16,2-2 4 0,0 2-10 0,-3-2-2 15,4 2-4-15,-4-1-2 0,-1 0 3 0,1 0-2 16,-3-1 4-16,3 1 0 0,-6-1 3 0,8 1 2 0,-5-1 1 16,-1 2 1-16,1-2 4 0,-3 0 2 15,7 2-5-15,-7-2 7 0,6 0-5 0,-3 0 1 0,-3 0 0 16,4 1 3-16,-4-1-3 0,4 2 1 0,-4-2 2 16,5 1 0-16,-5-1 3 0,4 0-1 0,-4 0 6 15,0 0-6-15,5 1 4 0,-5-1-3 0,0 0 5 16,3 0-2-16,-3 0 3 0,0 0-1 0,4 2 3 15,-4-2 1-15,0 0-4 0,0 0 1 0,0 0-3 16,0 0 3-16,0 0-3 0,-4 6 11 0,3-5-9 16,-2 1 2-16,0 4 3 0,1-5 4 0,-2 3 3 15,2 1 0-15,0-1-3 0,1 2 4 0,1-1 4 16,-2-1-4-16,1 1 0 0,4 3-1 0,0-3-2 16,1 2 1-16,0 0-2 0,2-2-2 0,-1 3-1 0,2-3 0 15,0 0 0-15,0-1-2 0,4 1 2 0,-2 0-6 16,1-2-1-16,0 0 2 0,-2-1 1 0,1 0-1 15,-1-2-2-15,-2-1 4 0,3-1-7 0,-1-2 7 16,-4-2-8-16,2 1-1 0,-3-4 4 0,-2 0-4 16,-1 0-1-16,-1-3 0 0,1 3 5 0,-2-1-6 15,-1 1 1-15,-1 0 3 0,0-1 6 0,-2 0-8 16,0 3 1-16,-1-1-2 0,0 3 2 0,-1-2 1 0,-2 2-3 16,3 1-4-16,-2 2-18 0,-2-1-36 0,1 2-28 15,-1 0-52-15,-2 2-46 0,-1 0-76 0,5 0-176 16,-4-1-473-16,3 4 211 0</inkml:trace>
  <inkml:trace contextRef="#ctx0" brushRef="#br0" timeOffset="26372.36">24236 10033 189 0,'0'0'189'0,"0"0"-7"0,-3-2-16 0,3 2-15 16,-3-4-13-16,3 4-7 0,-1-2-2 0,1 2-2 15,0 0-3-15,-2-1-2 0,2 1-1 0,0 0 2 16,0-4-1-16,0 4-6 0,0 0 12 0,0 0-4 15,-1-4-2-15,1 4 3 0,0 0-10 0,-3-2-10 16,3 2-6-16,0 0-4 0,0 0-5 0,0 0-8 16,0 0-12-16,0 0 0 0,-1-3-15 0,1 3-4 15,0 0-4-15,0 0-6 0,0 0-3 0,0 0-8 0,0 0-1 16,0 0-4-16,0 0 1 0,0 0-4 0,0 0-2 16,0 0 0-16,5 9-3 0,-2-7-2 0,0 1 0 15,0-2-4-15,1 3 1 0,1-1-1 0,-1 0-4 16,3 2 3-16,0-2-7 0,0 1-18 0,0 1-12 15,1-2-16-15,1 3-21 0,-1-3-18 0,-4 0-26 16,6 1-21-16,-3 0-23 0,-4-1-25 0,3-1-48 16,-1 1-248-16,-2-1-513 0,-2 0 226 0</inkml:trace>
  <inkml:trace contextRef="#ctx0" brushRef="#br0" timeOffset="26594.55">24200 10122 52 0,'6'1'229'0,"0"0"-18"0,-3 0-17 16,2 0-15-16,1 1-16 0,-2-2-14 15,-1 3-14-15,0-1-17 0,0-1-11 0,0 2-9 16,-1-3-8-16,0 3-14 0,-1 1-11 0,3-2-22 0,-2 2-29 15,-1-2-37-15,-1 2-43 0,3-1-54 0,-1-1-166 16,-1 0-309-16,2 0 136 0</inkml:trace>
  <inkml:trace contextRef="#ctx0" brushRef="#br0" timeOffset="28106.2">23763 9716 132 0,'0'0'205'16,"0"0"-13"-16,0 0-8 0,0 0-13 0,0 0-8 15,4-5-11-15,-4 5-6 0,0 0-5 0,1-3-8 16,-1 3-5-16,0 0-3 0,0 0-3 0,0 0-4 16,-1-4-2-16,1 4-5 0,0 0 7 0,0 0-11 0,0 0-5 15,0 0 0-15,0-4-4 0,0 4-3 16,0 0-8-16,1-1-6 0,-1 1 4 0,0 0-15 0,0 0 5 16,0 0-18-16,5-1-2 0,-5 1-5 15,2-3-6-15,-2 3-3 0,0 0-5 0,3-2 1 0,-3 2-3 16,0 0-7-16,0 0-4 0,0 0 1 0,0 0-2 15,7 1-6-15,-7-1 1 0,6 3-7 0,-3-2 9 16,1 1-8-16,-1 0-3 0,0 1-1 0,-1 0 1 16,1 0 8-16,0 0-9 0,-1 2-1 0,0-2 0 15,-2-2 0-15,2 4 1 0,-1-2-4 0,1 1-1 0,-1-1-6 16,-1 0 0-16,0 0 1 0,0 0-2 0,-1 0 3 16,-1 0-4-16,-1 3 2 0,2-5-7 0,-2 2 8 15,-3-1 5-15,1 2-12 0,-1-1 6 0,-1 0-3 16,-1 0-1-16,-1 0 1 0,1 2 3 0,-2-4-3 15,3-1 3-15,-1 4 0 0,-1-4 4 0,6 2-7 16,-1-1 5-16,-2 1-1 0,4 0 0 0,-3-1 1 16,5-1 0-16,-4 1 0 0,4-1 3 0,-3 2-5 15,0 0-4-15,3-2 3 0,0 0 5 0,9 7-3 16,-5-3 2-16,0 0-4 0,3 0 1 0,2 0 0 0,-1 1 0 16,-1-1 3-16,2 1 3 0,-5 1-7 0,4 1-1 15,-2-2-1-15,-2-1-7 0,1-1-1 0,-3 0 0 16,2 1-2-16,-2-1 4 0,-1-1-2 0,-1 2 1 15,0-1 1-15,0-3 1 0,0 0 1 0,-2 3 0 16,-2-1 5-16,1-1-1 0,3-1 4 0,-9 0-4 16,5 0 1-16,-1 0 6 0,5 0 0 0,-9 0 2 15,3 0 2-15,0 0 4 0,-3 0 2 0,0 0 0 0,3-1 5 16,-5 2-6-16,7-2 1 0,-4 2 0 0,1-1-2 16,-2 0-1-16,3 3 0 0,-2-3-1 0,4 1-2 15,-2-1 2-15,6 0-1 0,-6 2-2 0,2-1 2 16,4-1 2-16,-5 1-4 0,5-1-6 0,0 0-23 15,0 0-24-15,0 0-39 0,0 0-45 0,0 0-42 16,0 0-56-16,10-8-56 0,-5 7-171 0,2-1-497 16,0 1 221-16</inkml:trace>
  <inkml:trace contextRef="#ctx0" brushRef="#br0" timeOffset="28472.11">23922 9890 120 0,'-7'-2'188'0,"7"2"2"16,-3 6-4-16,3-6-17 0,-6 4-6 0,4-2 1 0,-4 3-17 15,3-2-12-15,-1 1-9 0,1 0-3 0,0 0-10 16,0 1-9-16,0-2-6 0,-1 1-7 0,3 0-8 15,1 2-5-15,0-1-5 0,0-1-4 0,1-1-5 16,1 0-6-16,2 1-4 0,0 1-5 0,-1-1-5 16,0-2-5-16,4 0 4 0,-1 2-8 0,-1-4-4 15,4 0-3-15,-5 0-2 0,3 0 1 0,-3-4-3 16,0 0-2-16,1 3 2 0,-2-5 0 0,2-1-3 16,-3 3-2-16,2-3 3 0,-3 3 1 0,-1-1 5 15,2-1-3-15,-2 1-1 0,-2-1-1 0,2-1-5 0,-3 4-4 16,1-3 2-16,0 2 1 0,0 1-24 0,-3 1-41 15,1-2-59-15,0 2-79 0,-2 1-300 0,-1-1-526 16,3 0 233-16</inkml:trace>
  <inkml:trace contextRef="#ctx0" brushRef="#br0" timeOffset="30306.58">24170 8637 14 0,'0'0'148'0,"0"0"-12"0,0 0-8 16,-3-6-7-16,3 6-4 0,0 0-13 0,0 0-7 0,0 0-9 15,0 0-8-15,0 0 1 0,0 0-5 0,0 0-7 16,0 0-5-16,0 0-7 0,0 0-1 0,0 0-11 16,-3-2 0-16,3 2-6 0,0 0-1 0,0 0-4 15,0 0 1-15,0 0-4 0,0 0 4 0,0 0 0 16,0 0-2-16,0 0-2 0,0 0 0 0,0 0 1 16,0 0-1-16,0 0 0 0,-3-1-5 0,3 1-4 15,0 0 3-15,0 0-5 0,0 0 0 0,0 0-1 0,0 0 1 16,0 0 1-16,0 0 4 0,-2 6 7 0,-1-3 3 15,0-2-4-15,0 3-3 0,2-2-2 0,-2 2 1 16,0-1-4-16,0 0 3 0,-1 4 4 0,0-2 4 16,0 0 0-16,-2 0 0 0,2 3 3 0,-2-3 1 15,-2 6 5-15,-1-2-2 0,5-2-3 0,-4-1 2 16,-1 5-5-16,0 0 3 0,-3-1 0 0,5 2-9 16,-4-3-1-16,2 1 0 0,0 2-2 0,-2 0-1 0,1 2 0 15,-1-1-5-15,3-2 1 0,-2 0 2 16,0 0 6-16,2 0-1 0,-2 1-1 0,1-1-2 0,0-1-1 15,0 0-2-15,2 3 0 0,-4-1 2 0,2-2-2 16,1 2 0-16,1 0-5 0,-2-2-1 0,2 1 2 16,2 0-9-16,-4 1 2 0,3-2 4 0,0-1-1 15,0 1 1-15,0-1-2 0,-1-2 1 0,2 1-3 16,-2 3-3-16,1-5 3 0,0 1-4 0,1 2 1 16,2-1-3-16,-1 0 1 0,-1-1-1 0,2 3 2 15,-3 1-2-15,3 1 3 0,-3-1-5 0,3-4 2 0,-1 3 0 16,-3 2-3-16,4-3-1 0,-1 2 2 0,1-2-1 15,-3 2 3-15,0-2-3 0,0-2 2 16,0 1-1-16,3 0-1 0,-5 3 2 0,1-3 0 0,3-1-4 16,-1 1 0-16,-2-1-2 0,3-1 2 0,0 0 2 15,0 2-2-15,-1-1 3 0,0 0-3 0,2 1 3 16,-1 1-3-16,1-3 0 0,0 1 0 0,0 3 0 16,2-3 1-16,-2 2 0 0,1-1 3 0,1-1-6 15,-1 2 2-15,-1-1-3 0,1 1 2 0,-1-1 0 16,-1 0-2-16,-1-1 4 0,0 2-5 0,0-2 1 15,-1 0-1-15,-1 1 4 0,0-1-4 0,0-1 2 0,1 2-2 16,-2 1-3-16,4-1-2 0,-2 0-4 0,-1 1-1 16,3-2 2-16,-2 0 0 0,1 0 0 15,0 1-2-15,-2-1 1 0,2 0-1 0,2 0 4 0,-3 0-2 16,1-1 2-16,-1 1 0 0,0-2-2 0,2 0-7 16,-3 2 2-16,1-2 0 0,1 2 2 0,1-4 2 15,-1 3 0-15,-1-1 0 0,3-1 2 0,0 0 0 16,-3 1-2-16,3-2 2 0,-1 1-2 0,1 0 1 15,-1 0-2-15,1 1 1 0,0-1 1 0,-1 1 2 0,1-1-2 16,-1 1 1-16,1-1 2 0,-1 2 2 0,1 0 1 16,-1-2 0-16,1-1 3 0,0 1 0 0,-1 0-8 15,1-1 7-15,-1 1-6 0,1-2 9 0,0 3-3 16,2-2 1-16,-2-1 1 0,2 1 0 0,-2 0 2 16,1 1-1-16,1-2 4 0,-2 0-3 0,1 1-1 15,1 0 1-15,1-3-1 0,-1 5-1 0,1-3 4 16,0-2-4-16,0 0 1 0,-3 4 1 0,3-4 0 15,0 0 0-15,0 3 1 0,0-3 0 0,0 0 1 16,0 0 0-16,0 0 0 0,0 0-1 0,2 4 1 16,-2-4 2-16,0 0-5 0,0 0 1 0,0 0 3 0,0 0 0 15,0 0-8-15,0 0 5 0,0 2 6 16,0-2 3-16,0 0-1 0,0 0-2 0,0 0-2 0,0 0 1 16,0 0 2-16,1 1-3 0,-1-1 1 0,0 0-3 15,0 0 1-15,0 0 4 0,0 0 3 0,0 0-8 16,0 0 2-16,0 0 1 0,0 0 1 0,0 0 0 15,0 0-1-15,0 0-7 0,0 0 7 0,0 0-3 16,0 0-3-16,0 0 4 0,0 0-1 0,0 0 0 16,0 0 1-16,0 0 0 0,0 0-1 0,0 0 1 15,0 0-2-15,0 0 0 0,0 0 1 0,0 0-6 16,0 0-4-16,0 0 6 0,0 0 0 0,0 0-13 0,0 0-22 16,0 0-26-16,0 0-31 0,4-9-33 0,-1 7-48 15,-2-3-78-15,1 1-157 0,4-3-443 0,-2 1 197 16</inkml:trace>
  <inkml:trace contextRef="#ctx0" brushRef="#br0" timeOffset="31426.92">24246 8576 86 0,'0'0'97'0,"0"0"-4"0,0 0-1 0,0 0-5 15,0 0-12-15,0 0 0 0,0 0-3 0,0 0-2 16,0 0-6-16,0-3-5 0,0 3-4 0,0 0-3 15,-4-2-14-15,4 2 4 0,0 0-3 16,-6-2 0-16,6 2-4 0,-3-1 2 0,3 1 9 0,-7 0-6 16,3-1 1-16,4 1 3 0,-7-1-1 0,7 1 2 15,-6 0 3-15,6 0 3 0,0 0 0 0,-6-1 2 16,6 1 1-16,0 0 2 0,0 0 0 0,-4 2-2 16,4-2 2-16,0 0-1 0,0 0-1 0,0 0-2 15,0 0-1-15,0 0-3 0,0 0 0 0,0 0 1 16,0 0-3-16,0 0-1 0,-4 1 0 0,4-1-3 0,0 0-4 15,0 0-4-15,0 0 0 0,0 0-5 0,0 0 3 16,0 0-7-16,8 7-2 0,-5-6-3 0,0 2 1 16,3 1-3-16,1 1-4 0,0-2-3 0,-1 2 2 15,1-1-3-15,1 0 0 0,-1 2 2 0,-1-2-4 16,1 1 0-16,1-2-2 0,-5 0 5 0,5 1-6 16,-4-2-2-16,1 2 1 0,-1-2-2 0,-1 1 1 0,1-1-2 15,0-1 4-15,-1 0-3 0,1 1-1 16,-4-2 1-16,3 0-1 0,-3 0-1 0,3 2-3 0,-3-2 3 15,3 1-3-15,-3-1 0 0,0 0 3 0,0 0-3 16,0 0 1-16,0 0 2 0,0 0-3 0,-9-7 3 16,5 7-1-16,2-3-3 0,2 3 3 0,-3-5 2 15,0 4-2-15,3 1-1 0,-6-2-1 0,5 0 2 16,1 2-1-16,-5-4-11 0,2 1-25 0,0 3-21 16,-3-2-24-16,2 2-22 0,4 0-43 0,-8-1-43 15,-1 2-179-15,3-2-400 0,1 2 176 0</inkml:trace>
  <inkml:trace contextRef="#ctx0" brushRef="#br0" timeOffset="32950.94">23408 9829 137 0,'0'0'189'0,"0"0"-11"15,0 0-12-15,0 0-18 0,0 0-5 0,0 0-10 16,0 0-14-16,-3-5-6 0,3 5-10 0,0 0-7 16,0 0-9-16,0 0-6 0,0 0-7 0,0 0-3 15,0 0-3-15,0 0-4 0,0 0-3 0,0 0-1 16,0 0 0-16,-3-2-1 0,3 2-2 0,0 0 4 15,0 0-27-15,0 0 3 0,0 0 1 0,0 0 3 0,0 0 2 16,0 0 1-16,0 0 1 0,0 0 5 0,0 0-3 16,0 0 0-16,0 0-2 0,0 0 0 0,0 0-1 15,0 0 2-15,0 0-2 0,0 0 0 0,0 0 3 16,0 0-5-16,0 0 1 0,0 0 4 0,0 0-6 16,0 0-5-16,0 0 3 0,0 0-9 0,0 0 1 15,0 0 0-15,0 0-4 0,7 6 0 0,-5-5-3 16,2 2-4-16,0 0-4 0,-1 0 1 0,3 0-4 0,-2 1 1 15,0-1 0-15,0 0-3 0,0 0 1 16,1-1-6-16,-1 1 0 0,-1 1 2 0,0-3 0 0,-2 1-9 16,0-1 7-16,2 1 3 0,-3-2-3 0,1 3-1 15,-1-3-2-15,3 1-1 0,-3-1 0 0,3 3-4 16,-3-3 3-16,0 0-6 0,0 0 4 0,0 0-1 16,0 0 0-16,0 2-7 0,0-2 4 0,0 0-2 15,0 0 2-15,0 0 3 0,0 0-3 0,-9-6 3 16,6 5 2-16,-2-1-3 0,1 2 1 0,0-2 1 15,-2-1 0-15,-1 0 7 0,3 2-7 0,-3-1-3 0,3 0 4 16,-2 0 2-16,2-1-2 0,1 2 6 0,-1-1-1 16,-2 1-7-16,6 1 0 0,-5 0-1 0,5 0 1 15,-6-2 4-15,6 2-2 0,-3-2 0 0,3 2 0 16,0 0-1-16,-3-1-1 0,3 1 2 0,0 0 0 16,0 0 0-16,0 0-3 0,0 0 1 0,0 0-8 15,0 0-15-15,0 0-20 0,0 0-20 0,0 0-32 0,0 0-51 16,0 0-85-16,0 0-266 0,13 5-538 0,-9-4 238 15</inkml:trace>
  <inkml:trace contextRef="#ctx0" brushRef="#br0" timeOffset="99550.67">26648 8790 166 0,'0'-3'183'15,"0"3"-6"-15,3-2-3 0,-3 2-10 0,0 0-9 16,6 0-12-16,-6 0-10 0,0 0-12 0,5-1-4 16,-5 1-6-16,5-2-7 0,-5 2 0 0,4-1-4 15,-4 1-1-15,0 0-2 0,4 0-1 0,-4 0-4 0,0 0-5 16,4-3-5-16,-4 3-5 0,3-2-6 16,-3 2-7-16,0 0-2 0,3-1-4 0,-3 1-5 0,0 0-4 15,2-3-6-15,-2 3-4 0,0 0-3 0,0 0-2 16,0 0 3-16,0 0-3 0,0 0 3 0,4-1 3 15,-4 1 0-15,0 0-4 0,0 0-1 0,0 0-5 16,-3-5-3-16,2 1-1 0,-1 2 1 0,2 2-10 16,-4-6 0-16,2 3-4 0,0-2-1 0,-1 3-1 0,1-2 3 15,-1-1-8-15,-1 3 3 0,0-4-3 16,-3 4 0-16,4-1 0 0,0-1-2 0,-4 3 2 16,0-2 0-16,3 0 1 0,-2 1-1 0,2-1-3 0,-2 1 4 15,1 1-8-15,-1 0 4 0,6 1-2 0,-7-1-1 16,2 1-2-16,0-1 1 0,0 1 7 0,5 0-6 15,-8 1 3-15,3-1-1 0,0 2 2 0,0-2-2 16,-1 2-2-16,-2-1-1 0,0 2 0 0,-1-1 3 0,1 0 1 16,-1 0-2-16,-2 0 4 0,1-1-6 15,0 1-2-15,1 3 2 0,1-3 1 0,1 0 2 0,-2 2-1 16,2-2-1-16,0 1-2 0,0 1 1 0,-1-1 1 16,3 2 0-16,1-1 2 0,-2 1 0 0,3-1 3 15,-1 0-2-15,0 0-3 0,1 0 7 0,0 2-4 16,-1-2-2-16,-2 3 2 0,3-1 0 0,0 1 2 15,-1 1-2-15,0-3 0 0,-3 3 2 0,6-3-4 16,-1 2 1-16,-1-2 1 0,0-1-3 0,-1 3 2 16,1-2 3-16,1 3-4 0,-1-3 2 0,0 1-3 0,0 2 3 15,3-3 6-15,-1 0-6 0,-1 0-1 16,1 1 1-16,-1-3-3 0,2 1 3 0,0 0-3 0,-1 1 3 16,1 0 5-16,0-2 1 0,1 0-4 0,2 3 3 15,-1-3-4-15,-1 2 2 0,5-1 3 0,-2 0-2 16,0 0-1-16,2 3-1 0,0-4-1 0,-1 1-5 15,2 1 5-15,-1-2-2 0,-2 0 6 0,4 0-5 16,-3 0-2-16,1 0 5 0,-1 0-5 0,1-2-4 16,-2 2 8-16,1-1-5 0,1 0 0 0,-1-1 4 15,2-1-1-15,-1 1 0 0,0 1-3 0,2-2 3 0,-4 1 0 16,2-1-1-16,0 0-2 0,1 0-1 0,-2-1 4 16,1 1-2-16,-3-2 1 0,3 1 0 0,-1-2-1 15,1 1 1-15,-2 1-2 0,2-3 2 0,0 1-3 16,-1 1 4-16,-1-1 0 0,1 0 0 0,-1 0 1 15,0 0 0-15,-1 1 1 0,0-1 3 0,0 0-1 16,-1 1-3-16,0 0 0 0,-1-1-1 0,1-1-1 16,-1 0 0-16,1 3 1 0,-1-2 9 0,-1 3 2 0,2-6 4 15,-1 3-6-15,-1 3 2 0,1-4 11 0,-2 1-15 16,1 3-1-16,-1-4-4 0,-1 1 0 16,-1 1 1-16,0 0-2 0,-1 0 5 0,0 1-2 0,-2-2-9 15,-1 1 8-15,1 1-3 0,-1-1-2 0,-1 2 2 16,-1 0-2-16,2 0 2 0,-1-1-7 0,1 2 8 15,1-2-1-15,-2 1 0 0,0 1-3 0,3-1 3 16,-1 0-4-16,-2 0-2 0,3 0 4 0,0 0-1 16,-2 0-3-16,2 0-3 0,-1 0-12 0,6 0-12 15,-9-1-10-15,4 1-16 0,5 0-16 0,-6 1-24 16,3 1-31-16,3-2-32 0,-5 2-34 0,2 2-40 0,1-3-62 16,0 4-164-16,-1-3-496 0,3 2 220 0</inkml:trace>
  <inkml:trace contextRef="#ctx0" brushRef="#br0" timeOffset="100067.14">26682 8964 146 0,'-4'0'189'0,"-2"0"-20"0,-1 1-17 0,3 1-8 0,-3 0-12 15,1 2-14-15,0-1-6 0,-1 3-12 16,-1 0-8-16,3-1-13 0,0 2-6 0,-3-1 3 15,2 0-3-15,3 2 1 0,-2-2-2 0,1 2-9 0,-2-1-2 16,5 0-1-16,-1 0-3 0,2-2 0 0,-1 1-3 16,1 1-2-16,0-1 2 0,3-2-3 0,-2 2 1 15,4-3-1-15,-1 2-6 0,3 0-4 0,0-1-3 16,2 1-4-16,-2-2-1 0,3-1-5 0,0-1-4 0,-3-1-1 16,6 1-3-16,-5-1 3 0,1-1 0 15,0 0-7-15,-1-1-1 0,1 0 0 0,-2-2 12 16,1-1 2-16,-3 1 3 0,1-1 22 0,-1 1 8 15,0-3-1-15,-2 3 0 0,-1-4 12 0,0 5-1 0,0-5-1 16,-1 2 5-16,-1-1 9 0,0 2-5 0,-1-3-2 16,1 3-14-16,-4 1-5 0,0-3-4 0,1 1-9 15,-2 1-4-15,0 1-5 0,0 1 0 0,1 0 1 16,-2 0-14-16,-1 0-15 0,1-1-30 0,-2 1-36 16,2 2-32-16,0 0-43 0,-2 1-52 0,2-2-66 15,1 2-74-15,0-1-177 0,5 1-543 0,-8 0 240 16</inkml:trace>
  <inkml:trace contextRef="#ctx0" brushRef="#br0" timeOffset="102249.76">27028 7434 98 0,'0'0'167'0,"0"0"-9"16,1-3-10-16,-1 3-11 0,0 0-12 0,0 0-8 15,2-3-3-15,-2 3-10 0,0 0-8 0,0 0-3 0,0 0-3 16,2-2-5-16,-2 2-4 0,0 0-3 0,2-2 1 16,-2 2-4-16,0 0 1 0,0 0-4 15,0 0-4-15,0 0 2 0,3-2 9 0,-3 2-2 0,2-2 1 16,-2 2-3-16,0 0-3 0,1-3-4 0,-1 3-4 16,0 0-3-16,0 0-7 0,3-2-1 0,-3 2-3 15,0 0-1-15,0 0-3 0,0-4-3 0,0 4 3 16,0 0-1-16,0 0 0 0,0 0-4 0,0 0 0 15,0-3 0-15,0 3 2 0,0 0-4 0,0 0 1 0,0 0 0 16,0 0-4-16,0 0-5 0,0 0 0 16,0 0-7-16,0 0-2 0,0 0-2 0,0 0-4 0,0 0-2 15,0 0-3-15,0 0 0 0,0 0-4 0,0 0 1 16,0 0-3-16,0 0-2 0,0 0 0 0,0 0 1 16,-5 9-1-16,3-7 1 0,-1 3 1 0,0-3-2 15,0 3-5-15,-1 1 4 0,0-2 2 0,0 1 1 16,-2 1 0-16,-1 0 0 0,3 1-4 0,-2-1 8 15,1 2-4-15,-1-2-5 0,0 2 5 0,-1 3 2 16,1-4 1-16,1 1 0 0,2-1-5 0,-4 3 3 0,4-2 0 16,-3-3-1-16,1 3 3 0,-2-1-1 0,4-2-1 15,-2 2-1-15,0-1 0 0,0-1-2 0,-1 1 1 16,3-1-1-16,0-1-2 0,-1 0 5 0,0 0-6 16,1-1 3-16,-1 1-1 0,1-1 0 0,0 0-3 15,1 0 1-15,0 0 1 0,-1-3 2 0,3 0 1 16,-4 3-1-16,3-2-5 0,1-1-2 0,0 0 4 15,-6 2 3-15,6-2-5 0,0 3-8 0,0-3-9 16,0 0-17-16,0 0-28 0,4 4-36 0,-4-4-54 16,6 3-63-16,-2-2-96 0,1 0-173 0,3 0-525 15,0-1 232-15</inkml:trace>
  <inkml:trace contextRef="#ctx0" brushRef="#br0" timeOffset="102834.85">27193 7506 53 0,'0'0'180'16,"0"0"-10"-16,0 0-8 0,0 0-2 0,1-3-11 16,-1 3-10-16,0 0 3 0,0 0-5 0,0 0-8 0,0 0-7 15,0 0-1-15,0 0-5 0,0 0-4 16,0 0-6-16,0 0-6 0,0 0 9 0,0 0-13 0,0 0-4 15,0 0-12-15,0 0-8 0,0 0-10 0,0 0-8 16,0 0-4-16,0 0-7 0,0 0-5 0,0 0-3 16,0 0-5-16,-8 7-1 0,7-2 2 0,-4-1-2 15,-1 1-1-15,1 1 0 0,-2 0-3 0,-1 4 3 16,-1 1 4-16,-1 0 2 0,2 0-1 0,0-1-1 16,-1 0 3-16,0 1-5 0,1-1-5 0,-1 2 0 15,1-2 3-15,1-1-1 0,2-1-2 0,-1 0-5 16,1-1 4-16,-3 2-6 0,3 0 3 0,1-2-4 0,0-1 0 15,0 1 1-15,2-1-10 0,-1-2 1 16,-1 2 2-16,1-2-1 0,1-1 1 0,-2 3-4 0,4-3-4 16,-2-1 4-16,0 1-4 0,1-1 5 0,1-2 2 15,-2 4-3-15,1-1 1 0,1-3-2 0,-2 3 0 16,2-3-1-16,-1 3-4 0,1-3 2 0,0 3 1 16,0-3-2-16,0 4 3 0,0-4-4 0,0 4-15 15,0-4-17-15,0 2-22 0,0-2-22 0,1 3-28 16,-1-3-34-16,0 0-47 0,7 2-66 0,-7-2-218 15,7-6-507-15,-3 4 224 0</inkml:trace>
  <inkml:trace contextRef="#ctx0" brushRef="#br0" timeOffset="105505.12">27465 7739 6 0,'0'-3'198'0,"0"3"-14"0,0 0-7 0,3-3-11 0,-3 3-22 15,0 0-10-15,0 0-12 0,0 0-13 0,0 0-8 16,0-2-9-16,0 2-5 0,0 0-9 0,0 0-6 16,0 0-2-16,0 0-5 0,1-3-2 0,-1 3-4 15,0 0 4-15,0 0-3 0,0 0-4 0,0 0-3 16,0 0-1-16,0-3 2 0,0 3 0 0,0 0-2 15,0 0-2-15,0 0-4 0,0 0-6 0,0 0-2 16,0 0-4-16,0 0-3 0,0-5-5 0,0 5 1 0,0 0-1 16,0-4-9-16,0 4 2 0,0 0-2 15,0-3 0-15,0 3-3 0,0 0 5 0,0 0 4 0,0-3 6 16,0 3-3-16,0 0 8 0,0 0 4 0,0 0 2 16,0 0-3-16,0 0 2 0,0-5-2 15,0 5-1-15,0 0 0 0,0 0-6 0,0 0-4 0,0 0 1 16,0 0-6-16,0 0-4 0,0 0 14 0,0 0-9 15,0 0-4-15,0 0-1 0,0 0-3 0,0 0 1 16,0 0-1-16,-1 11-4 0,-2-7 2 0,0 2 1 16,-1 2 2-16,-2 0-2 0,-1 3 1 0,-3 0-1 0,2 1 3 15,-2 0 3-15,2 0-2 0,-3 0 0 0,1 3-2 16,1-4-2-16,1 0-2 0,1 0 3 16,-3 0-3-16,3-2 1 0,0 2 0 0,0-3 0 0,1 1-2 15,3-3-2-15,-1 2-4 0,1-1 5 0,-2-1-1 16,0 0-3-16,2 0 4 0,1 1-4 0,0-3 1 15,-1 0-1-15,2-1 4 0,-2 1-5 0,3-2 1 16,-1 2-5-16,-1-1-9 0,2-3-14 0,0 3-25 16,0-3-42-16,0 0-56 0,0 0-63 0,0 0-92 15,0 0-190-15,16-8-529 0,-10 4 234 0</inkml:trace>
  <inkml:trace contextRef="#ctx0" brushRef="#br0" timeOffset="106127.5">27441 7766 49 0,'4'0'223'0,"6"-2"-14"15,-3 2-12-15,0-3-18 0,3 6-17 0,-3-3-7 16,2 2-18-16,-1-2-3 0,2 0-20 0,-2 1-7 0,1 2-7 15,-3-3-16-15,3 1-6 0,-3 1-6 16,-2 0-16-16,1-1 4 0,-3 2-8 0,2-2-4 0,-1 2-6 16,0 1-8-16,1-3-4 0,-2 2 0 0,-1 2-3 15,-1-2-2-15,0 1-2 0,0 2-1 0,0-1-2 16,-1 0-1-16,-2 0-1 0,-1 1-2 0,-1 0-3 16,2-1 0-16,-3-1-1 0,1 2 0 0,1 0-4 15,-2-5 5-15,1 2-2 0,1-1 1 0,-5 2 2 0,1-2 5 16,1-2 5-16,0 1 1 0,-3 0 1 15,1-2 9-15,0 1 2 0,-1-1-1 0,1 1 1 16,2 0-4-16,-3-2 13 0,3 1-6 0,-2-2-2 0,4 3-1 16,-2 0 0-16,1-2-1 0,0 2 1 0,0-1 2 15,6 1 6-15,-7 0 0 0,3-2 3 16,4 2 3-16,-6-1-1 0,6 1-1 0,-3 0 3 0,3 0-5 16,0 0 3-16,-4-3-3 0,4 3-1 0,0 0-4 15,-3-2 0-15,3 2 0 0,0 0-6 0,0 0-1 16,0 0-12-16,0 0-6 0,0 0 5 0,0 0-3 15,0 0 1-15,0 0-2 0,0 0-3 0,0 6-5 16,0-6 2-16,3 8 2 0,-2-4-6 0,-1 0-1 16,2 2-1-16,0 1-6 0,-1 0 8 0,0 1 1 15,0 1-1-15,2-2-5 0,-1 1 2 0,0 1-1 0,-2-2 1 16,0 1-1-16,-1-1 2 0,1 1-3 0,1-1-1 16,-1-1 3-16,0-1 4 0,2 0-9 15,-1-1 2-15,-1 2 6 0,0-1-8 0,0-1 4 0,2-1-4 16,-2 0-1-16,0 0 1 0,0-1-2 0,0-2 4 15,0 4 2-15,0-4-11 0,0 2-12 0,0-2-12 16,0 0-11-16,0 0-18 0,0 3-28 0,0-3-23 16,0 0-40-16,1 4-36 0,-1-4-52 0,4 3-71 15,-2-3-186-15,3 2-537 0,-1-1 238 0</inkml:trace>
  <inkml:trace contextRef="#ctx0" brushRef="#br0" timeOffset="107882.82">27576 7771 168 0,'3'-1'218'16,"-3"1"-13"-16,0 0-20 0,0 0-15 0,0 0-13 15,4-4-16-15,-4 4-14 0,0 0-10 0,0 0-12 0,0 0-12 16,0 0-8-16,0 0-14 0,0 0-2 0,7 5-1 16,-7-5-2-16,0 0-1 0,0 0 1 0,0 0 2 15,0 0 8-15,0 0-1 0,0 0-4 0,0 2 8 16,0-2-6-16,0 0 0 0,0 0-1 0,0 0-7 15,0 0-1-15,0 0-3 0,0 0-1 0,0 0 4 16,-6 3 4-16,1 0-2 0,-2 0-3 0,-2 0-3 16,0 1-10-16,0 0 1 0,-2 1-5 0,-2 1-7 0,1 1 0 15,-1-1-4-15,2 1 1 0,2-1-1 0,-5 2-3 16,1 1 6-16,2 1 1 0,-3-4-4 16,3 5-7-16,-2 0 0 0,1-2 1 0,0-1-3 0,1 1 0 15,-2 0-3-15,3-1-2 0,1 1 1 16,-1-1-3-16,4-2-1 0,-1 0-6 0,0-1 1 0,4 0 0 15,-1-1 0-15,-2-1 3 0,3-1-7 0,1 2 2 16,0-1 0-16,-2-1-2 0,4-2 0 0,-3 3-2 16,3-3 2-16,-3 1 2 0,3-1-1 0,0 0-3 15,0 0 4-15,0 0 2 0,0 0-1 0,0 0-3 16,10-7 0-16,-4 1-6 0,1 1-3 0,3-1 4 16,-2-1 1-16,4-1-6 0,-1-1 2 0,2-2 1 15,2-2-3-15,-4 3 2 0,2-5 0 0,-2 4-7 0,3-3 1 16,-4 1 5-16,1 3-6 0,-1-1 5 15,0 2-1-15,-3 0 0 0,0 1 1 0,0 1 0 0,0 2-2 16,-2-2 3-16,1 2-4 0,-4 1-2 0,5 1 2 16,-4 0 5-16,1 0 0 0,0-1-5 0,-1 2 0 15,1-1 0-15,1 2 0 0,-1-2 5 0,-3 1 1 16,-1 2-6-16,6-2 2 0,-4 0-3 0,-2 2 2 16,5-2 5-16,-4 0-5 0,-1 2 3 0,0 0-2 15,0 0-1-15,3-1-4 0,-3 1 6 0,0 0 3 16,4 7-7-16,-4-4 5 0,-1 2 0 0,0 0-2 15,-1 2-2-15,-1 0 1 0,-1 4 4 0,-1 1-5 0,0 0 5 16,0 0-4-16,-2 0 2 0,0 7 2 16,1-5 2-16,0-1-5 0,-5 3 2 0,5-3 2 0,-3 5 2 15,0-5-14-15,3-1 11 0,-1 2 5 0,0 0-1 16,3-3-5-16,-3 1 7 0,0-1-4 0,2 0-5 16,0-4 8-16,2 2-7 0,-1-2-5 0,-1 1 15 15,2-2-5-15,1 1 1 0,-1-2-3 0,1-1-2 16,-1 1 9-16,0-1-7 0,2-1 0 0,-1 0-3 15,-1-1 6-15,3-2-6 0,-2 3-5 0,2-3-21 16,0 0-32-16,0 0-39 0,0 0-34 0,0 0-60 0,0 0-53 16,7-8-67-16,-5 4-215 0,3-2-572 0,0 0 254 15</inkml:trace>
  <inkml:trace contextRef="#ctx0" brushRef="#br0" timeOffset="108138.11">27365 7932 159 0,'0'0'232'0,"7"3"-13"0,-2 0-10 16,1-1-10-16,1 0-13 0,1 1-20 0,1 1-17 15,-2-3-8-15,-2 2-14 0,1-2-15 0,2 2-13 16,-1-1-4-16,-3 1-11 0,0-3-9 0,3 2-5 15,-4-1-9-15,1 1-6 0,0 0-6 0,-1-1-11 16,2 0-2-16,-3 0-10 0,1 1-21 0,1 0-18 16,-1-2-22-16,2 4-23 0,3-2-18 0,-1 2-24 15,0-2-29-15,3 1-57 0,-3 0-147 0,2 1-360 16,0-3 159-16</inkml:trace>
  <inkml:trace contextRef="#ctx0" brushRef="#br0" timeOffset="108543.95">27671 8012 171 0,'0'0'222'0,"0"-5"-13"0,0 5-2 0,0 0-8 16,2-2-16-16,-2 2-9 0,0 0-17 0,0 0-13 15,1-2-6-15,-1 2-11 0,0 0-12 0,0 0-8 16,-3-4-10-16,3 4-10 0,-6-3-4 0,3 2-9 16,-1 1-3-16,-3-1-1 0,0-1-4 0,-4 2 1 15,2-1-13-15,2-1-1 0,-3 2-6 0,2 0 2 0,-1 0-5 16,0 2-5-16,-1-1-2 0,2 1 1 0,2 0-5 15,1 0-6-15,0 0-1 0,-1 1-1 0,3-1-4 16,-1 1-1-16,1 1-5 0,0 0 4 0,2 0-3 16,1 1-2-16,-1 1-4 0,2-1 0 15,2 0 3-15,-3 2-4 0,3 0-2 0,0-1-4 0,0 2-4 16,-1-4-3-16,4 2-3 0,-2-2-1 0,-1 1 0 16,-2 1 0-16,2-4 2 0,0 2-2 0,-1-1 0 0,1 1 0 15,-1-1 1-15,-1-1-1 0,-1-2 3 16,2 2 1-16,-2-2-1 0,1 3-6 0,-1-3 8 15,0 0 0-15,0 0-4 0,1 2 3 0,-1-2-1 16,0 0 3-16,0 0-1 0,-5 4 3 0,1-4 2 16,4 0 1-16,-7 1-3 0,4 0 1 0,3-1-2 0,-9 0 1 15,5 1 3-15,4-1-1 0,-8 0-2 0,8 0-3 16,-6 0-16-16,3 2-25 0,3-2-30 0,0 0-37 16,-5 1-44-16,5-1-47 0,0 0-243 0,0 0-481 15,0 0 213-15</inkml:trace>
  <inkml:trace contextRef="#ctx0" brushRef="#br0" timeOffset="109199.52">27728 8064 123 0,'-4'-3'217'0,"1"1"-11"0,1 1-10 0,-3-1-12 16,3 0-10-16,2 2-15 0,-5-3-14 0,5 3-6 15,-5-2-13-15,5 2-12 0,0 0-8 0,-4-1-11 16,4 1-9-16,-2-2-9 0,2 2-3 0,0 0-1 16,0 0-2-16,0 0-7 0,-7 3-4 0,7-3-4 15,-4 1-7-15,4-1-3 0,-4 3-7 0,1 0-3 16,0-1-1-16,1-1-2 0,0 1-1 0,0 1-2 16,1 2-7-16,-2-2 3 0,3 3-5 0,0-2-2 0,0 1-2 15,3 0-1-15,-3 1-2 0,3-3 0 0,-1 5 1 16,1-3-6-16,2 4 0 0,-3-4-1 0,0 0-1 15,1 0-1-15,-2-1 0 0,2 0-1 0,-2-1-1 16,1 0-2-16,-2 1 1 0,0-4-1 0,0 4 10 16,-2-1 4-16,1-1 7 0,1-2 9 0,-6 4 2 15,3-3 2-15,-1-1 4 0,0 2-3 0,0-2-5 0,4 0 0 16,-6 3-2-16,6-3 0 0,-6 0-9 16,5 2 1-16,1-2-4 0,-5 1-1 0,5-1 4 15,0 0-5-15,0 0 0 0,0 0-11 0,0 0-7 0,0 0-12 16,0 0 1-16,1-6-1 0,-1 6-3 0,5-6-10 15,-2 5 5-15,0-4-1 0,3 0 3 0,0 0 2 16,0 1 0-16,0 0 3 0,-2 1-1 0,1 0 4 16,-1 0 0-16,3 2-1 0,-2-1 4 0,0-2 1 15,-2 4-2-15,-3 0 4 0,9-1-1 0,-9 1 0 16,7 0-1-16,-4 1 4 0,-3-1-7 0,4 4 5 16,-3-2 1-16,-1 0-5 0,3 2 0 0,-3 0 10 0,0 1-3 15,0-2 3-15,0 3-1 0,0-1 0 0,0 0 5 16,-3 3-2-16,2-1-1 0,1-1 7 15,0-1-4-15,-2 1 5 0,2-1 3 0,0 0-1 16,0-1 2-16,0 0-6 0,-1 0 3 0,1-1-2 0,0-3 1 16,0 5-4-16,-1-3 1 0,1-2 1 0,0 3 0 15,0 1-7-15,0-4 9 0,0 0-1 0,0 0-2 16,0 0 2-16,0 0-1 0,0 0 1 0,0 0-3 16,0 0 0-16,0 0-5 0,0 0-30 0,0 0-35 15,0 0-31-15,0 0-26 0,4-12-21 0,-3 8-45 16,3-3-29-16,1-1-203 0,-1 1-454 0,5-4 200 0</inkml:trace>
  <inkml:trace contextRef="#ctx0" brushRef="#br0" timeOffset="109322.54">27833 8098 80 0,'5'-6'155'0,"-1"2"10"0,-1-1 6 0,0 1-2 15,0 1-4-15,0 0-5 0,0-1-1 0,-1 2-9 16,-1-1-6-16,2 2-13 0,-3 1-12 0,3-5-14 16,0 5-16-16,-3 0-7 0,0 0-7 0,0 0-23 15,9 1-35-15,-6 1-35 0,-1 0-38 0,-2-2-54 16,7 4-70-16,-5-2-124 0,2 1-330 0,-1 1 146 15</inkml:trace>
  <inkml:trace contextRef="#ctx0" brushRef="#br0" timeOffset="109617.72">27878 8184 146 0,'-3'3'257'0,"-3"-2"-13"0,3 1-18 15,-3 0-18-15,3 2-14 0,0-2-4 0,0 1-2 16,0 2-10-16,0 0-12 0,2 0-16 0,-1-1-13 15,1 1-16-15,0 2-9 0,-2-1-11 0,2 0-8 16,1 0-17-16,-1 1-3 0,1-2-5 0,0 1-10 16,0 0-3-16,2 3-5 0,-1-1-7 0,1 0-1 15,-2 0-5-15,1 1-2 0,-1 0-5 0,0-1-4 16,-1-1-2-16,1 1-5 0,-2 1-2 0,0-2-1 0,-1 0-2 16,0-1-4-16,0-1-2 0,-3 0 1 15,-1 0 1-15,2-2-4 0,2-1 2 0,-3 1-1 16,-1 1 1-16,3-2 0 0,1 0 0 0,0-1 1 0,-1-1 0 15,4 0-4-15,-9-1-12 0,9 1-13 0,-6-2-22 16,4-1-46-16,-2 0-62 0,4-2-78 0,0-2-266 16,3 1-536-16,0-3 238 0</inkml:trace>
  <inkml:trace contextRef="#ctx0" brushRef="#br0" timeOffset="110122.12">27980 8111 84 0,'0'-3'270'0,"-1"0"-11"0,0-1-19 15,1 4-18-15,0-3-16 0,0 3-27 0,0 0-13 16,0 0-23-16,5 0-10 0,-5 0-11 0,0 0-14 16,9 2-6-16,-9-2-12 0,3 1-10 0,-1 3-10 15,1-1-11-15,-3 0-10 0,0 0 0 0,-1 4-6 0,-2 0-3 16,-1 1-6-16,1-1-1 0,-1 1-12 15,-2 3 10-15,-1-3-1 0,0 0-5 0,1 1-3 16,2-2-6-16,-3-1 1 0,3 0 2 0,1 0-4 0,0-2-2 16,0 0-3-16,1 1 1 0,0-4 2 0,2 3-4 15,0-4 1-15,1 3-8 0,-1-3-1 16,3 4 0-16,0-3-4 0,-3-1 3 0,10 0-3 0,-6-3 1 16,6 1 0-16,-4 1-2 0,-2-1 2 0,4-2 0 15,-2 3-1-15,0 1 3 0,1-2-2 0,-2 2 3 16,-2 0-1-16,3 0-1 0,-6 0 1 0,6 2-3 15,-1-1 3-15,-2 3 2 0,1-1 2 0,-2 2 4 16,-1 3-2-16,2-1 2 0,0 1-2 0,0-1 2 16,0 0 3-16,-2 2 6 0,2-1-1 0,-1-1 2 15,1-2 5-15,-3 4 3 0,3-5-2 0,-2 1-1 0,1-2-3 16,-1 0-1-16,1-1 2 0,-1 1 0 0,0 0-6 16,-1-3 1-16,5 1-1 0,-5-1-1 0,2 2-3 15,-2-2-1-15,3 1 0 0,-3-1-3 0,2 2 1 16,-2-2-5-16,0 0-3 0,3 4 0 0,-3-4-2 15,-2 4 3-15,-1-2-3 0,0 3-5 0,1-1-13 16,-4-1-2-16,3 0-15 0,-1 2-15 0,1-1-25 16,0 1-29-16,0-1-35 0,1-1-51 0,1 1-267 0,-2-2-498 15,3-2 220-15</inkml:trace>
  <inkml:trace contextRef="#ctx0" brushRef="#br0" timeOffset="114303.33">27114 8145 106 0,'0'0'155'15,"0"0"-12"-15,3-2-16 0,-3 2-2 0,4-1-6 16,-1-2-11-16,-2 0 1 0,-1 3 0 0,0 0-2 16,6 0-6-16,-6-3-7 0,0 3-4 0,3-3-2 15,-3 3 1-15,3-2-5 0,-2-1-6 0,-1 3-7 0,0-2-3 16,0 2-1-16,3-5-3 0,-3 2-6 15,0 3-3-15,0-3-4 0,0 3 1 0,2-2 0 16,-2 2-1-16,1-4 4 0,-1 4-7 0,0 0-3 0,-3-5-6 16,3 5 2-16,-3-1-5 0,3 1-1 0,-4-3 0 15,4 3 0-15,-3-2-2 0,0 1-1 0,3 1-1 16,-5-3 0-16,1 0-2 0,-1 3 1 0,5 0 2 16,-6-3 0-16,3 3-2 0,3 0-4 0,-5-2-2 15,5 2 4-15,-7 2-4 0,3-2 2 0,4 0 0 16,-8 0-2-16,8 0-3 0,-5 2-4 0,1-1 2 0,0-1 1 15,4 0 1-15,-7 3 0 0,5 0-7 16,-2-2 2-16,1 1 2 0,-2 1-4 0,2-2 3 16,-2 1-4-16,2 1-2 0,0 0-1 0,0-1-2 0,-1 1 3 15,1 0 1-15,0 1 0 0,0-2-2 0,-1 1-2 16,1 0-2-16,0 1 2 0,-1 1 0 0,1-1-1 16,-1-1 4-16,1 0-5 0,2 2-1 0,0-1 4 15,-2-1-5-15,1-1 0 0,2 2 0 0,-3-1 1 0,3 0 0 16,0 1 3-16,-1-1 0 0,2 2 2 15,-1-2 1-15,3 0-6 0,-1 1 4 0,0-1-1 0,-1 1 1 16,1 0 2-16,1 1-2 0,1-2-1 0,-1 0 3 16,2-2-4-16,1 3 0 0,-1-2 6 0,0 0-6 15,1-1-3-15,-1 2 1 0,1 0-3 0,-2-3 3 16,2 0-2-16,-1 1 3 0,0-1-3 0,0 0-2 16,-5 0 7-16,7-1-5 0,-4 1 1 0,-3 0 0 15,7-4 2-15,-4 2-4 0,0 1-1 0,0-1 5 16,-3 2 2-16,4-3 2 0,-3 0 2 0,2 2-3 0,-2-1-1 15,1-1 0-15,-2 3 1 0,2-3 0 16,0 0 4-16,-2 3-1 0,3-5 0 0,-3 1-7 0,0 0 3 16,0 0-3-16,0 0 1 0,3-1-3 0,-3 2 6 15,-3-1-7-15,3 1-2 0,0-3 3 0,-3 3-3 16,3-2-14-16,-3 0-14 0,2 0-23 0,1 2-27 16,-3-3-32-16,0 3-34 0,2-1-39 0,1 0-69 15,-3 2-268-15,3-1-563 0,0 3 249 0</inkml:trace>
  <inkml:trace contextRef="#ctx0" brushRef="#br0" timeOffset="114799.35">27212 8308 178 0,'0'0'221'15,"0"0"-12"-15,0 0-18 0,0 0-16 0,-6 0-17 16,6 0-11-16,0 0-16 0,0 0-12 0,0 0-10 15,0 0-8-15,0 0-6 0,0 0-5 0,0 0-2 16,0 0-5-16,0 0 2 0,0 0-2 0,0 0-3 0,0 0-4 16,0 0-4-16,0 0 0 0,0 0 3 0,0 0-8 15,0 0-2-15,0 0-2 0,0 0-5 0,0 0-1 16,0 0-4-16,0 0 7 0,9 8-13 0,-5-7 0 16,4 4-6-16,-1-1-1 0,1 0-5 0,5 3-4 15,-3-2-2-15,1 3-6 0,0-3-1 0,1 1-3 16,-4 0-2-16,2-1 0 0,-4-1-3 0,1 1 14 15,-1-1-13-15,-1-1 4 0,-1 0-2 0,-1 0 0 16,-1-2-2-16,0 1-4 0,-2-2-3 0,4 3 2 16,-4-3-6-16,0 0 4 0,2 0-3 0,-2 0 0 15,0 0-1-15,0 0-1 0,0 0 0 0,0 0 0 0,0 0-3 16,0 0-13-16,0 0-24 0,0 0-33 0,0 0-38 16,-8-5-42-16,8 5-44 0,0 0-71 0,1-5-199 15,-1 5-502-15,4-2 222 0</inkml:trace>
  <inkml:trace contextRef="#ctx0" brushRef="#br0" timeOffset="115715.22">26861 8016 122 0,'0'0'186'16,"0"0"-13"-16,0 0-12 0,5 1-15 0,-5-1-9 15,0 0-12-15,7 0-8 0,-3 1-4 0,-4-1-7 16,0 0 0-16,0 0-2 0,0 0 2 0,0 0 1 0,0 0-1 16,8 0 3-16,-8 0-1 0,0 0 1 15,0 0-2-15,0 0-3 0,0 0 3 0,0 0-5 0,0 0-10 16,0 0 0-16,0 0-6 0,0 0-5 0,0 0-10 16,0 0-4-16,0 0-8 0,0 0-5 0,0 0-4 15,4 0-4-15,-4 0-5 0,0 0-6 0,0 0-2 16,0 0-2-16,5 0-4 0,-5 0 0 0,0 0-7 15,0 0 1-15,0 0-2 0,0 0-1 0,6-1-5 16,-6 1-2-16,3-1 1 0,-3 1 0 0,0 0-3 0,7 0 2 16,-7 0-4-16,4-3 6 0,-4 3-4 0,0 0-1 15,0 0 6-15,3-1 3 0,-3 1 0 0,5 0-4 16,-5 0 0-16,5-2 3 0,-5 2 2 0,4-2 1 16,-4 2-2-16,0 0 4 0,4 0-8 0,-4 0 3 15,0 0-2-15,0 0-3 0,6-1 1 0,-6 1-3 16,0 0-1-16,0 0 2 0,0 0-2 0,0 0-1 15,0 0-1-15,0 0-5 0,1 3 6 0,-1-3-5 16,-3 6 1-16,2-3 1 0,-2 0 2 0,1 1 5 0,-4 1-3 16,3 1 9-16,-2-1-10 0,0 2 9 0,0 2 2 15,-2-3-3-15,2 1 2 0,0 0-2 0,1 0 2 16,1 0-4-16,-4-1-9 0,3 2 9 0,0-2-8 16,1 3 5-16,0-2 2 0,3-1-3 0,-3 2-4 15,2-3-3-15,-1-1-19 0,2 2-37 0,0-2-46 16,0 1-64-16,0 0-67 0,2-2-93 0,0 0-237 15,1 1-607-15,0-2 269 0</inkml:trace>
  <inkml:trace contextRef="#ctx0" brushRef="#br0" timeOffset="116782">27524 8473 50 0,'0'0'203'0,"0"0"-6"0,0 0-11 16,0 0-9-16,0 0-8 0,0 0-10 0,0 0-6 15,0 0-6-15,0 0-7 0,-1-3-2 0,1 3-8 16,0 0-2-16,0 0-5 0,0 0-6 0,0 0 0 15,0 0-10-15,0 0-3 0,0 0-7 0,0 0-4 16,0 0-11-16,0 0-6 0,0 0-5 0,0 0-6 0,4-4-6 16,-4 4-5-16,0 0-4 0,0 0-4 0,0 0-5 15,6 0-3-15,-6 0-5 0,0 0-3 0,7 2-2 16,-5 0-7-16,1 0 4 0,2-1 1 0,-3 2-11 16,3-1 2-16,-3 2-6 0,0-2 1 0,0 2-2 15,3-1 3-15,-2 1-5 0,-2 0-3 0,2 1-1 16,-2-3 0-16,1 1 1 0,-1 0-4 0,-1 0 1 15,2 1 2-15,-2-4-6 0,0 4 5 0,0-1-2 0,0-3-2 16,-5 6 1-16,1-3-1 0,1-1 1 16,-3-1 0-16,1 2 1 0,1 0 0 0,-2 0-4 15,-2 0 2-15,1 0-2 0,1-2 5 0,-2 2-6 0,1-1 7 16,-2 1-5-16,5-3 2 0,-2 2-1 0,2-2-1 16,4 0 2-16,-7 1 6 0,4 0-7 0,3-1 2 15,-5 2 1-15,5-2-2 0,-5 1 0 0,5-1 2 16,-3 2-2-16,3-2 0 0,0 0 3 0,0 0 0 0,0 0 5 15,0 0-5-15,0 0 5 0,0 0 0 16,0 0-2-16,0 0 3 0,0 0 0 0,0 0-6 0,0 0 7 16,0 0-2-16,5 4-3 0,-2-3-1 0,-1 1 1 15,-2-2-1-15,9 5 1 0,-5-4 0 0,1 3 2 16,0-3-1-16,-1 1-2 0,2 0-3 0,-3 1 3 16,1-1 1-16,1 1-1 0,1 0-4 0,-3-1 4 15,1-1-4-15,1 2 1 0,0 0 1 0,1 0-2 16,-2 0 1-16,0-2 3 0,-1 1-1 0,0 0-1 15,2 0-1-15,-2 1 0 0,0-1-2 0,-3-2 1 16,4 0 0-16,-4 0-1 0,4 3-5 0,-4-3-11 16,3 1-12-16,-3-1-15 0,0 2-12 0,0-2-15 15,0 0-18-15,4 2-19 0,-2 1-26 0,-2-3-27 0,4 1-39 16,0 0-46-16,-1 1-186 0,2-2-466 0,-2 2 207 16</inkml:trace>
  <inkml:trace contextRef="#ctx0" brushRef="#br0" timeOffset="117121.19">27707 8589 188 0,'0'0'216'16,"0"0"-16"-16,0 0-13 0,0 0-17 0,0 0-17 16,0 0-14-16,0 0-14 0,0 0-11 0,0 0 2 15,-5 9 5-15,4-6-7 0,1 0-10 0,-1 3-4 16,0-3 1-16,-1 4-5 0,2-2-9 0,-1 3-5 0,0-2 0 16,1-1-5-16,-2 2-4 0,1-1-4 0,1 1-2 15,0 0-7-15,0-3-4 0,0 1-4 0,3 3-6 16,-3-4-3-16,2 2-5 0,-1-3-3 0,0-1-4 15,0 1-8-15,1 0-18 0,0-2-25 0,1 1-27 16,-3-2-30-16,5 3-28 0,-1-3-32 0,-4 0-35 16,7-2-26-16,-2 0-41 0,-2 0-124 0,0-1-392 15,3 0 173-15</inkml:trace>
  <inkml:trace contextRef="#ctx0" brushRef="#br0" timeOffset="117333.3">27800 8647 115 0,'-1'-3'200'15,"1"3"-3"-15,0 0-14 0,0 0-6 0,0 0-8 0,0 0-3 16,0 0-8-16,-2-2-9 0,2 2-12 0,0 0-9 16,-4-3-10-16,4 3-11 0,0 0-7 0,0 0-7 15,-10 3-1-15,6-2 2 0,-5 0-3 0,1 1 0 16,0 1-6-16,-1-1-5 0,-5 0-12 0,-1 1-7 16,1 0-3-16,1 1-6 0,-2-3-4 0,0 2-8 0,1-3-3 15,3 2-3-15,-2 1-7 0,2-3-29 16,1 1-46-16,0 1-57 0,3-2-71 0,-1 0-97 0,1-2-153 15,0 2-460-15,1-2 203 0</inkml:trace>
  <inkml:trace contextRef="#ctx0" brushRef="#br0" timeOffset="118498.52">27983 8744 124 0,'0'0'201'0,"0"0"-6"0,0 0-3 0,0 0-9 16,0 0-3-16,0 0-7 0,0 0-9 0,0 0-5 16,0 0-2-16,0 0-8 0,0 0-9 0,0 0-6 15,0 0-9-15,0 0-3 0,10 5-14 0,-7-3-8 0,2 0-5 16,0-1-15-16,1 2-9 0,-1-1-9 0,2 2-5 15,0-1-7-15,-1 0-1 0,0 0-8 0,0 1-3 16,-3-2-6-16,3 2 1 0,-3-1-4 0,0 1-2 16,-1 0-9-16,2 0-1 0,-4 0-3 0,3-2-2 15,-5 2-1-15,2-4-1 0,-3 7-2 0,0-4-1 16,0 0-1-16,0 0-3 0,-1 1 9 0,0-2-5 16,-1 1-4-16,-1 0 1 0,1 0-1 0,1-1 0 0,-1 1 0 15,-1-3-2-15,0 1-2 0,1 0 2 0,-1 1 2 16,0 2 0-16,1-2 2 0,1-1-7 0,-2 1 2 15,-1 1 11-15,1-2-2 0,2 2-1 0,1-1-2 16,0 0 0-16,3-2 1 0,-4 2 2 0,4-2-1 16,-4 3 1-16,4-1 0 0,0-2 1 0,5 2-1 15,-2 0-1-15,3 0 1 0,1-1-2 0,3 2 2 16,0-1 3-16,0 0-9 0,1-1 1 0,3-1 2 16,-1 2-6-16,-2-2 6 0,0 0-1 0,0 1-2 15,-1-1-5-15,1 0 8 0,-5-1-1 0,3 1-4 16,0 0 3-16,-6-2-1 0,3 2 2 0,-6 0-2 0,7 0-4 15,-2 0 0-15,-5 0 0 0,5-1 1 16,-5 1-4-16,6 0 6 0,-6 0 5 0,0 0-4 16,0 0 1-16,4 1-6 0,-4-1 0 0,5 0 1 0,-5 0-3 15,0 0 2-15,3 2 0 0,-3-2-2 0,0 0-1 16,0 0 1-16,0 0 0 0,0 0-7 0,0 0 8 16,-5 5 4-16,5-5-4 0,-6 4-1 0,5-3 1 15,-1 2 2-15,-1 2 2 0,0-1-5 0,2-1 0 0,-1-1 4 16,2 2-4-16,-1 0 3 0,0-1 7 15,-2 0 0-15,3 1 1 0,3-1-1 0,-2 0-6 16,1-2 2-16,0 4-1 0,1-2 2 0,3-2 3 0,-2 2-3 16,2-2-1-16,-1 1 4 0,0-1-1 15,2 1-4-15,-2-2 1 0,0 0 0 0,0-1 0 0,1 0-2 16,-2-2 4-16,1 3 0 0,-2-2-2 0,-1-2-2 16,-1-1-3-16,2 2 0 0,-4-1-2 0,-1-2 5 15,2 2-3-15,-1 1-1 0,1-2 2 0,-3 1-4 16,3 1 6-16,-2-3-2 0,0 2-4 0,1 1 6 15,-2 0-5-15,-2 0 4 0,4 1 4 0,-2-1-5 16,0 2-19-16,-1-1-35 0,-1-1-47 0,-1 1-68 16,3 1-95-16,-1-3-230 0,-1 2-538 0,1-1 238 15</inkml:trace>
  <inkml:trace contextRef="#ctx0" brushRef="#br0" timeOffset="120888.29">26820 8346 126 0,'0'0'213'0,"0"0"-20"15,0 0-17-15,0 0-17 0,0 0-16 0,0 0-13 0,0 0-12 16,0 0-12-16,0 0-9 0,0 0-7 0,0 0-9 15,0 0-9-15,0 0 1 0,0 0-2 0,0 0 4 16,0 0-28-16,0 0 2 0,0 0 4 0,0 0 1 16,0 0 0-16,0 0-3 0,0 0 3 0,0 0-2 15,0 0 2-15,0 0 1 0,0 0 1 0,0 0-7 16,0 0-4-16,0 0 0 0,-7-7-5 0,7 7 0 16,0 0-2-16,0 0-4 0,-3-2-3 0,3 2-3 15,0 0-3-15,0 0-2 0,0-2-3 0,0 2-2 0,0 0-2 16,-3-6-1-16,2 5 6 0,1 1-9 0,-3-2-2 15,0 1-2-15,3 1 3 0,-1-3 4 0,1 3-1 16,-2-5 2-16,2 5 8 0,0 0-4 0,-1-1 3 16,1 1 2-16,0 0-1 0,-1-3 6 0,1 3-4 15,0 0 0-15,0 0 0 0,0 0 0 0,0 0 1 0,-2-3 1 16,2 3-3-16,0 0-5 0,0 0-3 0,0 0 3 16,0 0-3-16,0 0-2 0,0 0-5 15,0 0 4-15,0 0 5 0,0 0-7 0,0 0-1 0,0 0-4 16,0 0 0-16,0 0 1 0,0 0 0 0,0 0 1 15,13 6-4-15,-9-5 2 0,2 2-4 0,2 2 1 16,-3-4 2-16,0 3-2 0,2 3 0 0,-3-5-1 16,-1 2 0-16,5 1-2 0,-4-2 2 0,0-1 0 15,-2 2-4-15,-1-3-4 0,2 2 5 0,-1 0-3 16,-1 0 6-16,-1 0-6 0,1 0 1 0,0 0 1 16,-2 1-4-16,0-2 1 0,0 1 2 0,0 0 1 0,-1 1-3 15,2-1 1-15,-2-1 0 0,-1 2-1 0,0 1 3 16,-2-2-1-16,1 0 2 0,0 0-1 0,1 1-2 15,-1-1 2-15,-1 0 2 0,-1 2 0 0,0-2 0 16,-1 0-3-16,3 0 2 0,-2-1-2 0,2-1 3 16,1 2 0-16,-1 0-4 0,1-1 1 0,-3-2 4 15,2 1-2-15,4-1-3 0,-6 3 3 0,5-2 1 16,1-1 1-16,-4 2 3 0,4-2-4 0,-5 1-1 16,5-1 2-16,0 0-2 0,0 0 0 0,-7-1 1 15,7 1 1-15,-5-3 1 0,5 3 1 0,-3-1-2 0,3 1-1 16,-6-3 1-16,4 3 0 0,2 0 0 0,-4-2 0 15,4 2 1-15,-3-3-3 0,3 3 3 0,-3-3-4 16,3 3 2-16,0 0 1 0,0 0 2 0,0 0-3 16,0 0 1-16,0 0 3 0,0 0-9 0,0 0 7 15,0 0-2-15,0 0-2 0,0 0 2 0,0 0 1 16,0 0 0-16,0 0-1 0,0 0 0 0,0 0 1 16,0 0 1-16,0 0-1 0,16 6-4 0,-10-6 5 0,0 2-3 15,0-1 2-15,2 2 1 0,2 0-3 0,-1-1 0 16,-1 2-2-16,2-3-4 0,-2 2-5 0,1 1-1 15,-1-2-7-15,-1 0 4 0,2-1 2 0,-1 1 0 16,0-1-1-16,-1 2 3 0,-3-3 2 0,1 0-3 16,-1 2 5-16,0-2 0 0,-4 0-3 0,8 1 3 15,-7 0 3-15,3 0-2 0,-4-1 2 0,5 1 0 16,-5-1-3-16,4 1 4 0,-4-1 0 0,5 2 2 0,-2-1-2 16,-3-1 0-16,3 3-3 0,3-3 2 15,-4 1 0-15,-2-1 1 0,6 1-2 0,-6-1 0 0,4 2 0 16,-1-1-2-16,-3-1 3 0,0 0 2 0,3 2-1 15,-3-2 6-15,0 0-4 0,0 0 0 0,0 0 0 16,0 0-3-16,0 0 3 0,0 0 1 0,0 0-3 16,0 0 3-16,0 0 0 0,0 0 0 15,0 0 0-15,0 0-1 0,3 2 1 0,-3-2-5 0,0 0 6 16,0 0-3-16,0 0 0 0,0 0 7 0,0 0-8 16,0 0 1-16,0 0-1 0,0 0 0 0,0 0-2 0,0 0-1 15,0 0 2-15,0 0 0 0,0 0 3 16,-8 2 2-16,8-2 2 0,-5 2-1 0,2-2-1 15,-1 2 1-15,1 0 2 0,-1 0 3 0,1 1-1 0,-3-1 1 16,2-1 2-16,-1 1-4 0,2 1 2 0,0-2-4 16,0 2 0-16,0 0 2 0,0-2 1 0,3-1 0 15,-4 4 0-15,2-3-4 0,0 2 3 0,2-3 0 16,-1 3-2-16,1-3 1 0,0 4 2 0,0-1-2 16,3-1 2-16,-2 1-2 0,3-2 2 0,-1 2-3 15,2-1 8-15,-1 0-8 0,1 1-3 0,2-1 5 16,-2 2-3-16,0-2-5 0,2-1 0 0,-3 0 8 0,3 0-8 15,-4 1 5-15,3 0-2 0,-2-1-1 16,0 0 6-16,-4-1-8 0,7 0 2 0,-7 0-2 0,9-1 1 16,-9 1 2-16,5-1-1 0,-5 1 4 0,7-2-3 15,-5 2 0-15,-2 0 2 0,7-2-3 0,-6 0 5 16,-1 2 3-16,5 0 6 0,-5 0-4 0,5-5 4 16,-3 3 2-16,-1-1 8 0,1 1-2 0,-1-2 6 0,0 1-1 15,-1-1 2-15,1-1-7 0,-1 1 5 16,0-2 1-16,0 3-3 0,-1 0 4 0,1-3-3 15,-1 2-6-15,0 0 1 0,0 0-4 0,0 0-2 0,0 2 6 16,-1-2-12-16,-1-1-1 0,1 3-10 0,-3 0-30 16,4-1-25-16,-5-1-45 0,2 1-46 0,-2 2-62 15,2-2-79-15,-3 0-229 0,1 1-561 0,2 1 248 16</inkml:trace>
  <inkml:trace contextRef="#ctx0" brushRef="#br0" timeOffset="123235.57">27170 8457 120 0,'0'0'190'0,"0"0"-13"0,1-4-8 16,-1 4-11-16,0 0-7 0,0 0-10 0,-1-3-8 15,1 3-10-15,0 0-10 0,-2-5-5 0,2 5-5 0,-3-3-4 16,3 2-6-16,0 1-5 0,-3-4-6 15,2 1-6-15,-2 0-4 0,3 3-5 0,-3-3-3 0,0 0-2 16,3 0-3-16,-2 0-5 0,0-1-5 0,-1 2-4 16,1-2-1-16,-1 1-1 0,0 0-2 0,0-1-6 15,-1 0-1-15,1 1-1 0,-1-1-4 0,1 1 2 16,-1-1-9-16,-2 0 1 0,1-1-3 0,0 3-2 16,1-2-2-16,-2-1 0 0,0 2 0 0,2-2-2 15,-2 2-2-15,0-1-4 0,-1-1 12 0,0 1-1 16,2 3 5-16,1-2 3 0,0-1-4 0,-2 0 0 0,2 2-2 15,0-2-3-15,0 1 3 0,0 0-1 0,1 0-2 16,-1 1-3-16,-1 1-1 0,1-3-4 0,0 2 1 16,0-1 3-16,0 0-3 0,-1 0 3 0,2 2-4 15,-1-2-1-15,-3-1 2 0,3 3-3 0,-2-1 6 16,-1 0-6-16,4 0-2 0,-3 0 6 0,1 0-3 16,-1-1 1-16,2 1 10 0,-2 0-3 0,2-1 2 15,-2 2-2-15,0-2-2 0,0 3 0 0,3-2 3 16,-2 0-3-16,1 0 4 0,1-1-4 0,-3 2 0 15,3 0-6-15,-1-1-3 0,1 0 1 0,3 2 2 0,-7-2-5 16,3 1 1-16,4 1 2 0,-5-3-2 0,5 3 0 16,-6 0 1-16,3 0-6 0,3 0 4 0,-6-3-3 15,2 3 0-15,-2-2 3 0,2 2-2 0,4 0 3 16,-7 0 1-16,7 0-4 0,-7 0 0 0,7 0 1 16,-6-1 2-16,6 1 0 0,-4 0-6 0,4 0 5 15,-7 0-1-15,0-2 2 0,4 1-4 0,3 1 0 16,-7-1 0-16,7 1-1 0,-5-2 0 0,5 2 1 15,0 0-2-15,-6 0 1 0,6 0 0 0,0 0-1 0,0 0 2 16,0 0 1-16,0 0-1 0,-6 0 1 16,6 0-3-16,-5 0 9 0,5 0-16 0,0 0 12 0,-8 2-5 15,6-1 2-15,2-1-1 0,0 0 0 0,-11 0 0 16,11 0 1-16,-5-1 1 0,5 1-2 0,0 0-2 16,-5 0-2-16,5 0 1 0,0 0 4 0,-6 2-2 15,6-2 1-15,0 0-2 0,-4 2 1 0,4-2-3 16,0 0 6-16,-3 0 4 0,3 0-9 0,-3 1 3 15,3-1 2-15,-3 4 1 0,1-3-7 0,2-1 3 16,-3 1 3-16,3-1-3 0,-4 3 8 0,1-2-8 0,1 1-1 16,2-2 3-16,-2 3-3 0,2-3-3 0,-4 2 3 15,4-2 5-15,-4 4-3 0,2-3 0 0,0 1-1 16,2-2-3-16,-4 2 9 0,4-2-3 0,0 0-4 16,-3 2 2-16,3-2-1 0,-3 1 2 0,3-1-3 15,-4 3 4-15,3-1-3 0,-1-1 1 0,-1 1 0 16,3-2 1-16,-5 4 0 0,2-2-4 0,3 1 1 0,-3 1 2 15,2-3-4-15,1-1 0 0,-5 5 9 16,3-2-7-16,0 0 2 0,1-1-2 0,-2 2 4 0,3-2-2 16,-4 2 1-16,1-1-1 0,3 0 1 0,-3 1 5 15,3-2-8-15,-3 2 2 0,3-4 1 0,-1 5 1 16,-2-2-1-16,1 1 0 0,1-2 1 0,-2 0 3 16,1 2 1-16,-1 1-2 0,3-3 1 0,-1 1-4 15,-1 2 5-15,1-2-5 0,0 0 3 0,2 3 2 16,-2-3-5-16,1 0 2 0,0 2 2 0,-1-1-2 15,2-1-4-15,-2 1 1 0,1-1 3 0,0-1-5 16,0 2 4-16,0 1-2 0,0-3 1 0,0 2-1 0,0-2 0 16,0 1 5-16,0 1-2 0,1-1-1 0,-1 1 1 15,0-2 3-15,0-2-2 0,1 6-3 0,-1-3 5 16,1-1-5-16,-1 1 1 0,0-3 2 0,3 4 0 16,-3-1-2-16,0 0-2 0,0-3 1 0,2 4 2 15,-2-4-2-15,0 5 1 0,1-4 0 0,-1-1 1 16,0 4-5-16,2-1 9 0,-1-1-9 0,-1-2 5 15,2 4-1-15,-2-2-2 0,3 1 3 0,-3-3-3 16,0 3 3-16,0-3 9 0,1 4-8 0,1-2-2 16,-1 0-2-16,-1-2 3 0,1 4-5 0,1-2 0 0,-1 0 2 15,-1-2-1-15,2 4 8 0,-2-1-7 0,0-3 5 16,3 2-1-16,-3-2-2 0,0 2 0 0,0-2 2 16,4 2-1-16,-4-2-2 0,0 0 3 0,1 3 1 15,-1-3-9-15,2 3 6 0,-2-3-2 0,1 4 0 16,-1-4 0-16,0 2 10 0,0-2-9 0,2 3-1 15,-1 0 0-15,-1-3 3 0,3 3-3 0,-2-1 6 16,1-1-8-16,-1 2 5 0,-1-3 2 0,3 3-2 0,-3-1 2 16,0-2-3-16,6 4 1 0,-4-3 1 0,0-1 4 15,-2 0-7-15,1 3 2 0,2-1 0 0,-3-2-1 16,0 3 6-16,0-3-6 0,4 3 3 0,-2-1-1 16,1-1-5-16,-3-1 0 0,3 4-4 0,-3-4 8 15,2 4-1-15,-2-4-2 0,2 2 2 0,-1-1-6 16,-1-1 8-16,3 4-1 0,-3-4-3 0,3 4-3 15,-1-2 12-15,0 0-10 0,0-1 0 0,0 1 0 0,0-1 12 16,2 2-14-16,-2-1 1 0,1-1 7 16,0 2-8-16,0-3 1 0,-1 3 4 0,-2-3-3 0,2 2 3 15,1-1-3-15,-1 2-3 0,0-2 5 0,1 2 3 16,-1-1-2-16,-2-2 2 0,6 4-4 0,-3-4 0 16,-1 2-3-16,1 1 11 0,0 0-9 0,1 0 0 15,-1 0 2-15,0 0-1 0,1-2 0 0,1 3-1 16,-2 0 3-16,3-2-2 0,-1 1 3 0,0-1-5 0,0 2 2 15,1-2 2-15,-2 1-5 0,0-1 4 16,0 1 2-16,-1 0-5 0,3 0 2 0,-2 0-3 0,-1-1 6 16,1 2-1-16,-2-4-2 0,-2 0-1 0,5 3 3 15,-3-3-5-15,-2 0 8 0,4 3-7 16,-4-3-1-16,5 0 6 0,-2 1-3 0,-3-1 3 0,7 3-4 16,-4-2-1-16,3 1 4 0,-3-1-1 0,2 1-1 15,0 0 2-15,0-2 5 0,2 2-8 0,-2-1 2 16,1 0-6-16,1 2 2 0,-2-1 2 0,1 0-2 15,0 1-1-15,0-2 5 0,-2 0 2 0,1 0-5 16,0 0-1-16,-1-1-3 0,0 0 9 0,-1 3-1 16,1-2-2-16,0-1 1 0,-4 0-2 0,8 0 4 0,-8 0-5 15,7 0 3-15,-7 0 1 0,7-1-4 0,-4 0-3 16,-3 1 5-16,8 1-2 0,-4-1-4 0,2 0 5 16,-2 1 5-16,1-1-1 0,-1 2-9 0,3-2 4 15,-5 2 5-15,3-1-7 0,-1-1 10 0,0 0-1 16,0 2-4-16,-4-2-1 0,10-2-1 0,-10 2 6 15,8 0-7-15,-8 0 7 0,6 0-1 0,-6 0-2 16,7 0 4-16,-3 0-11 0,-4 0 10 0,6-1-5 0,-6 1 5 16,4-1-1-16,1 0-4 0,-5 1 1 0,6-3 0 15,-3 3-1-15,-3 0 7 0,9 0-8 0,-5 0 5 16,0-1-2-16,-4 1 3 0,7-2 0 0,-7 2 1 16,6 0-8-16,-6 0 11 0,7-1-4 0,-3 0-5 15,-1-1 7-15,1 1-3 0,-4 1 10 0,6-1 16 16,-6 1-9-16,4-2-1 0,1 1 2 0,-1-2-11 15,-1 0 0-15,0 1 4 0,0 1-4 0,2-1 2 0,-4-2-1 16,3 3-5-16,-1-1 4 0,0-1-4 16,0 0-2-16,1 0 1 0,-1 0-2 0,1 2 1 15,0-2 2-15,-1 0-4 0,0 1 4 0,0-1-9 0,1 0 5 16,-1 2 0-16,-2-1-1 0,1-1 1 0,0 0 4 16,1 1 0-16,-2-1-2 0,1-1 5 0,0 2-16 15,0 0 9-15,-1-3 1 0,1 2-3 0,-2 0 5 16,2 1-5-16,-1-3-6 0,0 1 8 0,-1 0-4 0,2-1 8 15,-4 1-10-15,2-1 6 0,0 1-3 16,0-2 0-16,0 3-1 0,0-3-1 0,-1 0 11 0,-2 2-12 16,0-3 5-16,1 3-2 0,0-5 1 0,0 6 4 15,1-3-5-15,-3 0 9 0,0 1-5 0,1-2-4 16,2 3 1-16,-3-1 2 0,1-2-4 0,0 1 4 16,1 1-5-16,-2-1 5 0,0-1-6 0,-2 0 4 15,1 3 1-15,-2-4 0 0,1 4-5 0,-1-5 1 16,-1 3-3-16,-1-3-11 0,-4 2-18 0,2 0-18 15,0-1-18-15,-2 3-32 0,-1-1-28 0,1 0-39 0,-1 3-30 16,0-1-45-16,0 1-47 0,-1 0-233 16,1 1-568-16,1-1 252 0</inkml:trace>
  <inkml:trace contextRef="#ctx0" brushRef="#br0" timeOffset="124537.01">27395 8798 88 0,'0'0'234'16,"0"0"-10"-16,0 0-7 0,0 0-7 0,0 0-7 15,0 0-12-15,0 0-8 0,0 0-7 0,0 0-13 0,0 0-8 16,0 0-8-16,0 0-10 0,0 0-5 16,0 0-10-16,0 0-8 0,0 0-3 0,0 0-18 0,0 0 2 15,0 0-6-15,-3-3-8 0,3 3-8 0,0 0-2 16,0 0-10-16,0 0-5 0,0 0-9 0,0 0-2 15,0 0-16-15,0 0 9 0,0 0-7 0,0 0-1 16,0 0-7-16,0 0 0 0,0 0-1 0,0 0-2 0,0 0-1 16,0 0-2-16,0 0-6 0,0 0 4 0,0 0-2 15,0 0 2-15,0 0-3 0,0 0 1 0,0 0 1 16,0 0 4-16,0 0 6 0,0 0-7 0,0 0 5 16,0 0 3-16,0 0-5 0,0 0-2 0,0 0-1 15,0 0 2-15,0 0-7 0,0 0 6 0,0 0-6 16,0 0-5-16,0 0 4 0,0 0 0 0,0 0-1 15,0 0-6-15,0 0 3 0,0 0-2 0,0 0 4 16,0 0-11-16,0 0 9 0,0 0-1 0,0 0-2 16,0 0 2-16,0 0-5 0,6 6 3 0,-6-6 2 0,4 3 0 15,-1 0-3-15,2-1 5 0,-1 0-4 0,1 1 1 16,1 0 2-16,3 1-5 0,-3 1 4 0,2-1-5 16,1 1 4-16,-2 0-3 0,1-1-6 0,2 2 7 15,-3 0 2-15,3-3-3 0,1 5-2 0,-2-6-2 16,3 4 6-16,-3-1 4 0,1-1-3 0,-3 0-2 15,1-1 0-15,-1 0-6 0,2 1 2 0,-3-1-18 16,3 2 1-16,-5-2 4 0,6 1 0 0,-3-1 5 0,0-2-3 16,-1 1 6-16,-2 1-4 0,3-2 6 0,-3 1-1 15,2 1-3-15,-2-2-1 0,2 2 0 0,-2-1 3 16,2 2 1-16,1-2 4 0,-2 0 1 0,0 1-3 16,-1-2 4-16,3 5-7 0,-2-4 2 0,-2 0 3 15,0 0-2-15,1 1 5 0,1 0-7 0,-2 0 14 16,1-3-4-16,-2 2-1 0,-2-2 4 0,2 2-13 15,-2-2 2-15,3 3 1 0,-3-3 6 0,0 0-7 0,1 2 6 16,-1-2-2-16,0 0-2 0,0 0-5 16,0 0-3-16,0 0-8 0,0 0-13 0,0 0-10 0,0 0-18 15,0 0-18-15,0 0-18 0,-8-6-18 0,8 6-20 16,-5-1-18-16,5 1-22 0,-5-1-29 0,5 1-37 16,-4-4-224-16,1 1-500 0,1 1 221 0</inkml:trace>
  <inkml:trace contextRef="#ctx0" brushRef="#br0" timeOffset="125416.17">27692 8847 159 0,'-3'3'176'0,"3"-3"-5"0,0 0-9 15,0 0-8-15,0 0-11 0,0 0-7 0,0 0-6 16,1 4-15-16,-1-4-3 0,0 0-8 0,0 0-5 15,0 4-5-15,0-4-5 0,2 2-2 0,-2-2-4 16,0 3-3-16,0-3-2 0,3 4-4 0,-3-2-3 16,2 0-3-16,-1 0 0 0,1 0 1 0,-2-2-6 0,6 5-4 15,-3-2-7-15,1-1-5 0,-1 2 1 0,0-1-7 16,2 0-4-16,1 0-3 0,-2-1-6 16,-1 2 0-16,1-1-3 0,0 0-5 0,1 0 3 0,-1-2-6 15,-1 1 0-15,-1 0 2 0,1 0-5 0,-1 0-3 16,-2-2-2-16,1 1-2 0,-1-1-1 0,1 5 0 15,-1-5-2-15,0 3-1 0,0-3-1 0,3 1 1 16,-3-1 1-16,0 4-3 0,0-4 1 0,0 0-2 16,0 0 1-16,0 5 2 0,0-5-1 0,0 2-1 15,1 0 0-15,2 1 1 0,-3 0 0 0,0-3 12 16,3 3-3-16,0-1 1 0,-3-2-4 0,0 0 1 0,0 3-8 16,0-3 8-16,0 0-2 0,0 0 0 0,0 4 0 15,0-4-2-15,0 0-2 0,0 0-3 0,0 0 5 16,0 0-1-16,0 0 0 0,0 0-3 0,0 0 0 15,0 0 0-15,0 0 2 0,0 0-1 0,0 2 0 16,0-2 1-16,0 0-1 0,0 0-2 0,0 0 1 16,0 0 0-16,0 0 0 0,0 0-1 0,0 0 0 15,0 0 2-15,0 0 0 0,0 0-3 0,0 0 1 0,0 0 0 16,0 0 3-16,0 0-4 0,0 0-1 16,0 0 2-16,0 0-1 0,-6 2 6 0,6-2 1 0,-4 0 1 15,4 0-3-15,-5 2-1 0,5-2 0 0,0 0-2 16,-6 0 1-16,6 0 1 0,-6 1 4 0,3 0 1 15,3-1 0-15,-8 3-2 0,5-1 5 0,-1 0 1 16,0-1-1-16,-2 2 0 0,2 0 6 0,0 0-5 16,-5 2 2-16,1-1 2 0,1-1-3 0,1 2-1 15,-1-1 3-15,1-1-6 0,1 3 4 0,-4-2 5 16,3-1-4-16,1-1 2 0,1 1-2 0,-2 1-3 0,1-2 3 16,2 3-2-16,-1-4 2 0,-1 2 0 15,1-1 1-15,1 2 1 0,-1-3-4 0,2 2-2 16,2-3 2-16,-2 2-4 0,-1 1 1 0,3 0-2 0,0-3 0 15,-3 1-2-15,3-1-1 0,0 0-2 0,0 0 2 16,0 0 1-16,-3 2 2 0,3-2 0 0,0 0 0 16,0 0-3-16,0 0-2 0,0 0-2 0,0 0 0 15,0 0 6-15,0 0-5 0,-2 3 1 0,2-3-4 16,0 0-19-16,0 0-21 0,0 0-36 0,0 0-44 16,0 0-68-16,0 0-90 0,0 0-231 0,-2-9-553 15,2 6 245-15</inkml:trace>
  <inkml:trace contextRef="#ctx0" brushRef="#br0" timeOffset="128149.06">27797 9081 132 0,'0'0'152'16,"0"0"-7"-16,0 0-11 0,0 0-10 0,0 0-6 0,0 0-3 16,0 0 1-16,0 0-1 0,0 0 0 0,0 0-1 15,0 0-5-15,0 0 2 0,0 0-7 0,0 0-2 16,0 0-3-16,0 0-7 0,0 0-3 0,0 0-5 15,0 0-4-15,0 0-7 0,0 0-3 0,0 0-8 16,0 0-1-16,0 0-4 0,0 0-3 0,0 0-3 0,0 0-4 16,0 0 9-16,0 0-2 0,0 0-3 15,15 0-7-15,-15 0-1 0,6 2-4 0,-1 0-3 0,-1-2 0 16,-1 3-2-16,3-1-4 0,0 0 0 0,2 0-3 16,-4 1-2-16,5 1-2 0,-1-2-5 0,-1 2 2 15,1-1-3-15,-1 1 1 0,2-1-7 0,-2 1-1 16,-2-2 1-16,0 0-2 0,-1-1-3 0,0 3-1 15,0-2 1-15,-3 1-1 0,0 0-3 0,-1 0 1 16,0 0 0-16,-1 0-2 0,-4 0 3 0,1 0 0 16,-2 1-3-16,0 0 1 0,0 1-1 0,1-3 0 0,-2 2 1 15,0 0-3-15,2-3 1 0,2 3 0 0,-3-2 3 16,2 3-2-16,0-4-1 0,-1 2 2 16,1-1 1-16,0-2-4 0,0 1 3 0,1 0-2 0,-3-1 1 15,3 3 0-15,-1-1 1 0,0-2 1 0,4 0-3 16,-6 1 2-16,3 0-1 0,3-1-1 0,-6 0 0 15,6 0 2-15,0 0-4 0,-5 2 5 0,5-2-3 16,0 0 0-16,0 0 0 0,-4 0 0 0,4 0 3 0,0 0-1 16,0 0-2-16,0 0 1 0,0 0-4 15,0 0 4-15,0 0 3 0,7 5-3 0,-7-5 3 16,8 0 0-16,-3 2-4 0,-1-2 2 0,5 1-1 0,0-1 1 16,-3 3-5-16,0-3 3 0,3 0-4 0,-2 0 3 15,3 1 2-15,-3 0 3 0,2-1-4 0,-1 1 0 16,1-2 0-16,-2 2 3 0,-3-1-3 0,4 0 1 15,-5 0 0-15,-3 0-1 0,7 0 1 0,-2 0 0 16,-5 0 2-16,6 0-3 0,-6 0 1 0,0 0-7 16,0 0 7-16,6-1-1 0,-6 1-3 0,0 0 2 15,0 0 1-15,0 0 1 0,3 0-4 0,-3 0 1 0,0 0-2 16,0 0-1-16,0 0 1 0,0 0-5 0,0 0 4 16,0 0 2-16,0 0 2 0,0 0-2 15,-6 8 1-15,3-7-2 0,-1 2 2 0,0-1 2 0,3 1-1 16,-2 2-1-16,0-2 2 0,0 1-1 0,3-1-1 15,-3 1 3-15,3-1-1 0,0 1 2 0,0 1 1 16,0-2-3-16,3 1 1 0,-3-1 2 0,3 0-1 16,0-2 2-16,1 1-1 0,-1 1 0 0,4-3 0 15,-3 1 0-15,-1 1-2 0,4-4 2 0,-1 2-1 16,-6 0 1-16,11-1 1 0,-5-2 2 0,-1 3-5 16,1-3 0-16,1-1-1 0,-4 1 1 0,0 1 0 0,2-2 2 15,-2 1-1-15,-2 1 0 0,2-2-2 0,-1 1 1 16,-1 0-1-16,-1 0 3 0,0 0-1 0,0-1-4 15,-1 0-1-15,-1 1 0 0,-1 0 1 0,1 0 2 16,-3 1 1-16,1-1-5 0,0 1 2 0,0-1-1 16,-1 1-7-16,0 1-23 0,-1-1-31 0,1-1-41 15,-3 1-55-15,3 1-95 0,-1-3-216 0,-1 4-509 16,1-2 225-16</inkml:trace>
  <inkml:trace contextRef="#ctx0" brushRef="#br0" timeOffset="129764.96">28466 8996 181 0,'0'0'210'0,"0"0"-15"0,0 0-16 16,0 0-10-16,0 0-12 0,0 0-12 15,0 0-8-15,0 0-5 0,0 0-7 0,0 0-10 0,0 0 1 16,0 0-5-16,0 0-4 0,0 0-10 0,0 0 0 16,0 0-2-16,0 0-4 0,0 0-5 0,0 0-14 15,6 7 2-15,0-5-8 0,-1 0-2 0,0 1-7 16,0 2-4-16,1 0-5 0,1-2-7 0,-2 2-6 16,1 0-6-16,-2 0 4 0,3-1-8 0,-4 1 0 15,1-1-5-15,-1 0 0 0,0 1-4 0,-1-1-2 16,-1 0-1-16,1-2-3 0,-2 2-1 0,0 0-1 0,0-2-4 15,-2 1-1-15,1 1 1 0,-1-1-2 16,-1-1 2-16,0 0-6 0,0 0 7 0,0-1-8 16,0 1 4-16,-2 0 0 0,1-1 3 0,0 0-4 0,-1 1 0 15,0-2-2-15,-1 2 1 0,2 0 0 0,-2 0 2 16,-1 0 1-16,-1-1-1 0,2 3 1 0,-1-2 0 16,-1 1 2-16,2-1-5 0,2-1 1 0,-2 1 0 15,1 1 1-15,-1-2 0 0,3 1 1 0,-2-1-8 0,3-1 8 16,-3 3-6-16,5-3 3 0,-6 3 1 15,6 0 0-15,0 0 1 0,0-3 1 0,0 4 1 16,4-1 3-16,0 0-2 0,3 2 0 0,-1 1-1 0,2-2-6 16,-1 1 6-16,2-1 3 0,-1 3-6 0,1-3-10 15,-3-1 0-15,-1 1 1 0,0-1-2 0,-1-1-3 16,-1 1 3-16,-1-1 0 0,1-1 1 0,-1 1 1 16,-2-2-2-16,2 1 2 0,-2-1-3 0,3 3 4 15,-3-3-1-15,0 0 0 0,3 3 2 0,-3-3 0 16,1 2 2-16,-1-2 2 0,0 0 0 0,0 0 0 15,0 0-2-15,0 2 3 0,0-2-2 0,0 0 0 16,0 0 5-16,-8 3-4 0,8-3 3 0,-4 2-1 16,-1 0 2-16,1 0 2 0,-1 1-3 0,-1-1 3 15,0 1 0-15,-1 1-5 0,-1 0 8 0,2-1-1 0,-1 1 2 16,1 2-2-16,-2-3-3 0,0 3 5 0,3-1-3 16,-3 2-1-16,2 1-6 0,-1 0 3 0,2 0 8 15,-1 1-2-15,3 2 0 0,0-3-3 0,1 0 2 16,-1 5-1-16,2-5 0 0,1 2 2 0,-1-1-3 15,1 0 0-15,0 0-1 0,1-1 1 0,0 1 0 16,0-3 0-16,1 3-1 0,-1-5 1 0,-1 2 2 16,1 1-4-16,0-3 5 0,-2 2-3 0,2-3-2 0,-1 1 1 15,-1-1 0-15,-1 1 1 0,1-2-6 16,-1 1 2-16,2-3 2 0,-6 4 1 0,5-3-3 16,-3 0-3-16,2 1 4 0,-3 0 0 0,1 0 0 0,-1 0 0 15,-1 0 0-15,2-1-2 0,-1 1-1 0,-2 1 4 16,1-1-4-16,-3 0 5 0,1 0 1 0,-2-1-3 15,4 2 0-15,0-3-3 0,-3 1 5 0,6 1-3 16,-3-1 1-16,-2 1 1 0,4 1-1 0,-2-3 0 16,3 0 1-16,-4 1-3 0,7-1 4 0,-7-1-30 15,7 1-43-15,-7 0-54 0,3 0-65 0,2-5-284 16,2 5-513-16,0-4 228 0</inkml:trace>
  <inkml:trace contextRef="#ctx0" brushRef="#br0" timeOffset="130348.95">28713 9317 51 0,'0'0'220'0,"0"0"-15"0,-2-2-11 15,2 2-11-15,0 0-12 0,0-4-8 0,0 4-19 0,0 0 0 16,-2-3-2-16,2 3-14 0,0 0 2 0,0 0-8 16,0 0-5-16,0 0-5 0,0 0-7 0,0 0-7 15,0 0-7-15,0 0-10 0,0 0-8 0,-1-3-6 16,1 3-7-16,0 0-4 0,0 0 0 0,0 0-10 16,-2 10 2-16,2-10-5 0,-3 4 1 0,0 1 0 15,-2-1-6-15,1 1 1 0,-2 1-5 0,2 0-1 16,-1-1-6-16,0 0 0 0,0 0 0 0,2-2-1 0,-2 4-3 15,1-1-1-15,1-1-3 0,1-2 2 0,-1 2-9 16,2-1-1-16,0-2 2 0,-1 3 5 16,2-1-1-16,0 0-6 0,0-1 0 0,1 0-2 0,1 2-4 15,-1-1 4-15,2 1-1 0,2 2 2 0,-1-4-3 16,1 3 2-16,2 0-1 0,-2-1 2 0,2 0-3 16,0-1 3-16,-1 0-7 0,2-1 4 0,-3-1-3 15,0 2 2-15,0-2 0 0,-2 0-3 0,2-1-9 16,-1 0-10-16,-4-1-21 0,8 1-32 0,-8-1-21 15,4-2-41-15,-4 2-44 0,3-5-76 0,0 1-235 16,-3 0-526-16,3 1 233 0</inkml:trace>
  <inkml:trace contextRef="#ctx0" brushRef="#br0" timeOffset="130610.35">28752 9399 103 0,'0'0'228'15,"0"0"-4"-15,0 0-3 0,0 0-9 0,-7 5-16 16,7-5-13-16,0 2-14 0,0-2-9 0,0 3-7 16,0-3-8-16,0 5-8 0,-2-2-8 0,2 0-10 15,0-3-9-15,-4 6-12 0,1-4-8 0,0 2-8 16,0 0-3-16,1 1-6 0,-5 1-5 0,4-3-13 0,-3 2-5 16,0-1-5-16,0-1-7 0,3 1-1 0,-3 0-5 15,2 1-2-15,0-2-5 0,0 1 1 0,0-2-8 16,0 2 2-16,2 0-5 0,0-1-12 0,0 0-20 15,0 0-18-15,1 0-17 0,0 0-29 0,1-3-32 16,1 4-22-16,-1-4-47 0,4 2-65 0,-1-1-172 16,-3-1-453-16,9-1 201 0</inkml:trace>
  <inkml:trace contextRef="#ctx0" brushRef="#br0" timeOffset="130949.3">28810 9486 47 0,'0'0'237'0,"-13"5"-15"0,9-3-14 0,4-2-20 0,-6 4-15 0,2-3-10 15,3 2-8-15,-2-2-15 0,1 4-14 16,-3-2-12-16,2 0-9 0,3 0-9 0,-3 1-8 16,3-1-9-16,0 3-7 0,0-2-5 0,3 0-5 0,0-1-5 15,2 4-4-15,0-5-8 0,0 2-2 0,5-2-6 16,-1 1 0-16,-3-1-4 0,-1-1-3 0,4-1-8 15,-1 0 7-15,-1-3-1 0,-1 1-5 0,0-1 2 16,0-1-2-16,2 1-1 0,-2-3-6 0,-1 1-1 16,-1 1 1-16,-1-1-4 0,2 1 0 0,-4-2 2 15,0 0 0-15,1 0-1 0,-4 0-6 0,1 2-3 16,0-1-2-16,-2-1 6 0,-1 0-4 0,-1 1 0 0,0-1-1 16,-1 2-2-16,-2-1 1 0,2 3-1 15,-2-1-1-15,-1 1-22 0,1 2-40 0,-3 0-53 16,5-3-76-16,-3 2-244 0,0-1-470 0,2 2 207 0</inkml:trace>
  <inkml:trace contextRef="#ctx0" brushRef="#br0" timeOffset="132749.71">26874 9217 2 0,'-4'-1'186'0,"4"1"-17"0,-2-3-4 16,2 3-8-16,-3-3-11 0,3 3-8 0,0 0-7 16,0 0-5-16,0 0-8 0,-3-1-8 0,3 1-5 15,0 0-3-15,-4-2-6 0,4 2-9 0,0 0-5 16,0 0-6-16,-2-3-2 0,2 3 0 0,-3-2-5 0,3 2-5 16,0 0-2-16,-5-3-7 0,3 0-4 15,2 3-2-15,-3-2-7 0,3 2 6 0,-5-2-5 0,5 2-1 16,-4-3-5-16,1 3-2 0,3 0-5 15,0 0-1-15,-5-3 4 0,5 3-1 0,0 0-3 0,-5-2 4 16,5 2-1-16,0 0 4 0,-2-3-3 16,2 3 1-16,0 0 0 0,0 0 1 0,0 0-2 0,0 0 2 15,-6 0 1-15,6 0 0 0,0 0-3 0,0 0-1 16,0 0-4-16,0 0-2 0,0 0-1 0,0 0-9 16,0 0-4-16,0 0 13 0,0 0-3 0,0 7 1 0,0-7-4 15,0 0 3-15,4 4 0 0,0-1-3 16,-1 1 1-16,4 1 1 0,2 1 0 0,4 2 4 0,-1 0-3 15,2 0-2-15,3 4 1 0,-3-4 0 0,3 2-3 16,2 1-1-16,-6-4-14 0,6 5 15 0,-7-3-4 16,1-2 0-16,-1 1 1 0,-4-2-8 0,0-2 2 15,0 0-2-15,-3 2 0 0,-1-3 0 0,1-1-1 16,-1 0 1-16,0-1-6 0,-1 0 4 0,-1 2-7 16,1-2 4-16,-3-1 3 0,3 3-4 0,-3-3 1 15,4 3 1-15,-4-3 1 0,2 3-4 0,0-3 3 0,-1 3 0 16,-1-3-3-16,3 3 0 0,-1-1-3 0,-2-2-2 15,4 1-8-15,-4-1-10 0,0 0-9 0,0 0-21 16,0 0-14-16,0 3-27 0,0-3-30 0,0 0-39 16,0 0-35-16,0 0-67 0,0 0-219 0,-6-9-524 0,5 6 232 15</inkml:trace>
  <inkml:trace contextRef="#ctx0" brushRef="#br0" timeOffset="133320.39">27041 9282 99 0,'0'0'227'0,"0"0"-13"0,0 0-11 16,0 0-12-16,0 0-8 0,0 0-14 15,0 0-8-15,0 0-12 0,0 0-8 0,0 0-12 0,0 0-10 16,0 0-7-16,0 0-13 0,0 0-5 0,0 0-8 15,0 0-4-15,0 0-8 0,0 0-8 0,0 0-6 16,0 0-4-16,0 0-5 0,0 0-5 0,0 0-4 16,0 0-3-16,0 0-9 0,0 0 3 0,0 0 0 15,0 0 0-15,0 0-2 0,0 0 0 0,0 0-4 16,0 0 2-16,0 0 1 0,0 0-3 0,0 0-2 16,0 0-1-16,0 0 2 0,0 0-2 0,0 0-3 0,0 0-1 15,0 0-6-15,0 0 4 0,0 0 1 16,0 0 1-16,0 0-5 0,0 0 3 0,0 0-2 0,0 0-9 15,0 0 12-15,0 0-2 0,-1-2 0 0,1 2 1 16,0 0-1-16,0 0-1 0,0 0-1 0,0 0 1 16,0 0 0-16,0 0-13 0,0 0 12 0,0 0 5 15,0 11-3-15,1-8 2 0,2 0 5 0,-3-1-5 16,3 3 0-16,-1 2-3 0,2 1 1 0,0-1-4 0,0-2-2 16,-1 3 3-16,1-1-2 0,-1-1 0 15,0-1-2-15,1 1-5 0,-1 0 3 0,0-3-2 0,-1 0-1 16,1 1-4-16,-2-1 5 0,1 1-4 0,-1-1-1 15,-1-1 0-15,0 1 3 0,0-3-6 0,0 3 4 16,0 0-2-16,-1 1 0 0,-2-2 1 0,-2 0-3 16,0 1 3-16,0 1-4 0,-3 0 3 0,-1 0-2 15,-1 0 5-15,0 1-1 0,-3-2-3 0,1 3 2 16,2-4 1-16,1 2 1 0,-1-1-2 0,2 0-2 16,-1 0 2-16,4 0 1 0,1-2-2 0,-1 1 1 0,1 0-16 15,0-1-32-15,-2 0-41 0,3 1-50 0,1-1-72 16,2-1-112-16,0 0-193 0,0 0-555 0,0 0 245 15</inkml:trace>
  <inkml:trace contextRef="#ctx0" brushRef="#br0" timeOffset="-191084.6">24706 12362 90 0,'0'0'169'0,"0"0"-19"0,0 0-10 16,-3-2-6-16,3 2-11 0,0 0-10 0,0 0-5 15,0 0-14-15,0 0-5 0,-2-2-4 0,2 2 2 16,0 0-8-16,0 0 3 0,0 0-4 0,0 0-1 16,0 0-4-16,0 0-1 0,0 0-5 0,0 0 1 0,0 0-8 15,0 0-2-15,-9 2-3 0,9-2 1 0,0 0-3 16,0 0-2-16,0 0-4 0,-6 0-3 0,6 0-3 15,0 0-2-15,0 0 0 0,0 0 2 0,-4 1-2 16,4-1 0-16,0 0 1 0,0 0-2 0,0 0-1 16,-4 1 1-16,4-1 1 0,0 0 2 0,0 0-1 15,0 0-1-15,0 0-3 0,0 0 2 0,0 0-6 16,0 0-2-16,-3-4 1 0,3 4 5 0,0 0 3 16,-4-3-1-16,4 3 3 0,0-2-3 0,0 2 0 15,0 0-9-15,0 0 8 0,0 0 2 0,0 0-2 0,0 0-5 16,0 0 1-16,0 0-7 0,4-4 0 0,-4 4-4 15,8-1 0-15,-2 1-6 0,-3 0 5 0,3-2-5 16,2 1 1-16,-5 1-7 0,4 0 0 0,-4 1 1 16,4 1-6-16,-3-2 2 0,3 1-2 0,-4 0 5 15,4 1-3-15,-2-1-2 0,-1 1-5 0,1 1 6 16,-2 1-3-16,2 0 1 0,-1-1-2 0,0 2 1 16,-1-1-5-16,1 0 4 0,-3 1 1 0,2-1-6 0,-2 5 2 15,1-5 4-15,-2 4-1 0,0-1 0 16,0 0 0-16,1-2 0 0,-2 2-2 0,1 1 2 0,-2 0-4 15,0-3-1-15,0 1-4 0,0 2 13 0,-2-3-3 16,1 3-4-16,0-2 1 0,0-1 2 0,1 0-4 16,-3 0 2-16,0 1 4 0,1-3-6 0,0 1 4 15,0 3-1-15,-2-5-1 0,2 2-1 0,-2 3 1 16,-1-4-1-16,0 1 3 0,0 0-2 0,3-1-1 16,1-1-6-16,-4-1 4 0,4 0 0 0,-6 1 6 15,4-1-3-15,-2-1 1 0,4 1-2 0,-3-1 6 0,6 0-1 16,-8 0 1-16,3 0-6 0,5 0 2 0,-8-1 0 15,4 1 1-15,4 0 1 0,-7-1 0 0,7 1-2 16,-5-2 0-16,5 2 2 0,-5 0-6 0,5 0 1 16,0 0 6-16,-3-2-5 0,3 2 6 0,1-3-3 15,-1 3-4-15,3-4 2 0,-3 4 0 0,2-4 0 16,1 2 0-16,-1-1-1 0,2 1 0 0,1-1 2 16,0 0-5-16,0 2 3 0,2-1 2 0,3 1-3 0,-3-2 3 15,4 2-3-15,-1-2 4 0,3 1 1 0,0 2-5 16,-1-3 1-16,4 3 2 0,-3-1-2 0,2 1-4 15,-5-1-4-15,2 0 1 0,0-1-3 0,0 2-1 16,-2 0 1-16,0-2 0 0,-2 2 4 0,2-3 0 16,-3 2 1-16,2-1 1 0,-1 1-1 0,-2 1 0 15,-2-4 1-15,0 3-2 0,2 0-1 0,-2 0 6 16,0 0-1-16,0-1 0 0,-1 0 2 0,0 1 1 16,0-1 0-16,1 1-2 0,-4 1-1 0,6-3 2 0,-4 3 2 15,-2 0-3-15,5-1-1 0,-5 1 2 0,4-2-3 16,-4 2 7-16,3-2-4 0,-3 2-2 0,0 0 3 15,0 0-3-15,0 0 2 0,6 0-3 0,-6 0 6 16,0 0-4-16,0 0 4 0,0 0-2 0,0 0 0 16,0 0 0-16,0 0 1 0,0 0-2 0,0 0 3 15,0 0-2-15,0 0 1 0,0 0 0 0,0 0-2 16,2-1 4-16,-2 1-4 0,0 0-1 0,0 0-1 16,0 0 2-16,0 0 3 0,0 0-3 0,0 0 4 0,0 0 0 15,0 0-1-15,0 0 0 0,0 0 0 0,0 0 2 16,0 0 0-16,0 0 4 0,0 0-5 15,0 0 1-15,0 0 3 0,0 0-3 0,0 0 0 0,0 0-3 16,0 0-1-16,0 0 2 0,0 0-3 0,-13 1 1 16,10 3 4-16,0-3-1 0,1 2-3 0,0 0 6 15,0-1-3-15,-2 3 3 0,1 1-2 0,-2-3 5 16,1 3-3-16,0-2-6 0,0 3 4 0,0-1-2 16,0-1 4-16,1 2-2 0,0-4 3 0,2 3-6 15,-1 0 4-15,0 0-1 0,0 0-2 0,1 0 0 16,1 0 1-16,0-2 0 0,0 1 2 0,-2-1-1 0,2 1-1 15,0 0 1-15,3-2-4 0,-1 1 3 0,1-1 2 16,-1 0-4-16,2-2 3 0,2 1 1 0,0-2-6 16,0 1 7-16,2 1-8 0,1-4 6 0,-1 2-3 15,0-1-1-15,6-2 2 0,-7 0-2 0,2 2 3 16,-1-2 0-16,-1-2 2 0,0 2-4 0,-1-1-4 16,-1-1 4-16,1 0 0 0,-2-1 0 0,0 0-4 15,-1 2 3-15,2-4 0 0,-3 2 0 0,-2-1 1 0,3-1-5 16,-4 0 8-16,1 2-4 0,-3-3-1 0,2 0 1 15,-1 2-2-15,2-2 2 0,-3 3 1 0,0-3-4 16,1 4 5-16,-4-3 0 0,2 3-5 0,-1-1 3 16,1 0-1-16,0 2 1 0,1 1-4 0,-4-1-1 15,3 2 7-15,-2 0-1 0,2 0-24 0,0 0-21 16,4 2-37-16,-6-1-45 0,3 0-46 0,3 1-70 16,-4-1-288-16,4 1-572 0,0 0 254 0</inkml:trace>
  <inkml:trace contextRef="#ctx0" brushRef="#br0" timeOffset="-190685.97">25175 12139 190 0,'0'-2'229'15,"0"2"-15"-15,0-4-17 0,0 4-11 0,3-3-20 16,-3 3-8-16,0-2-13 0,0 2-9 0,0 0-12 0,0 0-8 16,0 0-4-16,0 0 3 0,0 0-4 0,4 8 0 15,-5-3 0-15,-2 0-2 0,2 2-8 0,-4 2-3 16,2-2-7-16,1 5 3 0,-3 2-7 0,1-3-5 15,1 1-3-15,2 0-7 0,-2 1-5 0,0-1-8 0,0 0-4 16,2 1-3-16,-4-2-8 0,3 1-9 16,-1 0 0-16,-1-4-2 0,2 1-3 0,1-2-3 0,-2 0-4 15,1 0-2-15,1-2 1 0,0 0-4 0,1 0-6 16,0-2 2-16,-2 1 0 0,2-2-1 0,0-2-15 16,-1 3-28-16,1-3-36 0,0 0-46 0,0 0-52 15,0 0-51-15,0 0-79 0,8-5-194 0,-6 2-528 16,-1-1 234-16</inkml:trace>
  <inkml:trace contextRef="#ctx0" brushRef="#br0" timeOffset="-189951.15">24999 12257 143 0,'3'-4'225'0,"1"3"-13"0,-1-2-14 16,1 3-8-16,-1-1-21 0,3 1-12 0,2-3-10 15,-1 1-12-15,-1 2-14 0,0 0-11 0,1-3-17 16,-1 3-10-16,0 0 2 0,-1-3-5 0,1 3-8 0,-1-1-3 16,2 1-2-16,-2-1-5 0,0 0-3 15,3-1-5-15,-1 1-2 0,-1 0 0 0,2-1-5 16,1 1-12-16,-1-2 1 0,0-2-1 0,1 1-3 0,-1 0 0 16,2 0-10-16,-1 1 2 0,2-2-2 0,-4 1-1 15,2 3-2-15,-4-3-2 0,2 2-4 0,-2 0 2 16,-1 0-7-16,0-1 0 0,0 2 1 0,-1-1 2 15,0 1-5-15,-2-1 2 0,1 0-3 0,-2 2 3 16,1-5-2-16,0 2-1 0,0 3 2 0,-1 0-1 16,1-6-1-16,0 3 12 0,-1 3 1 0,0-4 1 15,0 4 5-15,0 0 2 0,2-2-1 0,-2 2 0 0,1-1 1 16,-1 1-1-16,0 0 2 0,0 0 1 16,0 0-4-16,0 0-10 0,0 0 0 0,0 0 5 0,0 0-1 15,0 0-6-15,0 0-2 0,-7-2 0 0,7 2-1 16,-4 5-1-16,1-4-1 0,-1 3 0 0,-2 4-1 15,3-5-1-15,-2 4 5 0,0-2-2 0,0 1 4 16,-1 3-3-16,4 0 5 0,-3-1-8 0,2-1 2 16,-1 2 1-16,4-1 0 0,-3-1-2 0,0 0-1 0,3-2 2 15,-1 2 1-15,0-2-6 0,1-1 2 16,0 2-4-16,1-4 7 0,-1 1-9 0,0 1 6 0,1-2 1 16,2 0-3-16,-3-2 5 0,6 1-4 0,-5-1 2 15,-1 0-4-15,0 0 1 0,10 0 3 0,-3-1-5 16,-1-1 5-16,0 2-7 0,0-2 0 0,1-2 3 15,0 2-1-15,1-1-1 0,0-2 3 0,-1 2-2 16,0-1 4-16,-1 1-5 0,1 0 2 0,-1 0-2 16,-1 0 3-16,1 2-3 0,-1-1-1 0,-1 1-1 15,2-2 2-15,-3 2 3 0,1-1 0 0,-1 2-2 0,1-3 0 16,-4 3 0-16,4 0-3 0,-4 0 1 0,0 0-1 16,0 0 5-16,8 0-5 0,-8 0 0 0,2 3 2 15,1 0 1-15,-3 0-1 0,3 1 2 0,-2 0-2 16,1 4-6-16,-2 2 12 0,0-3-3 0,0 1 3 15,0 1-8-15,1 0 10 0,-1 3-3 0,2-3-2 16,-1-1 0-16,-1 0 2 0,0-1 1 0,0-1-1 16,2-1-2-16,-1 0 2 0,-1-3 1 0,0 2 1 0,1-1-1 15,-1-3 0-15,0 1-2 0,0-1 2 16,0 0-8-16,0 0-19 0,0 0-29 0,0 0-29 0,5-6-41 16,-3 2-48-16,0 0-61 0,-1-2-294 0,2 1-566 15,0 0 250-15</inkml:trace>
  <inkml:trace contextRef="#ctx0" brushRef="#br0" timeOffset="-188872.52">25695 12381 10 0,'0'0'191'0,"0"0"-10"0,0-3-11 15,0 3-7-15,0 0-5 0,5-1-4 0,-5 1-6 16,0 0-4-16,3-2-5 0,-3 2-2 0,2-1-4 16,-2 1-4-16,0 0-7 0,0 0-5 0,0 0-9 0,0 0-7 15,0 0-14-15,0 0-4 0,0 0-13 16,0 0 0-16,0 0-5 0,-10 4-1 0,3-1 2 0,1 3-2 16,-4-3 4-16,3 3-1 0,0 1-1 0,-5 1 0 15,-1 1-8-15,0 2-2 0,2-2 3 0,-2 1-2 16,3 1-2-16,1-1 5 0,2 2-3 0,-3 0-7 15,3 0 0-15,0 0-8 0,0-2-2 0,4 2-1 16,0-4-7-16,0 1-1 0,3 0-4 0,0-1-1 16,2 0-3-16,-1 0-7 0,3 0 7 0,2 0-6 15,-2-3-4-15,4 2 4 0,-1 1-9 0,2-3 7 16,2 2-5-16,0-1-3 0,5-1 7 0,-2-1-6 0,0-1 0 16,0 2-4-16,3-4 2 0,-3 2 0 15,-1-2-1-15,1-2 2 0,-2 1-12 0,-1 0 9 0,-3-3 2 16,2 0-5-16,0 0 3 0,-3 0-1 0,3-2 2 15,-3-2-1-15,2-1 2 0,-1 1-1 0,0-5-9 16,-2 2 5-16,-1-2 6 0,2-1-2 0,-4 0-5 16,0 0 4-16,2-1 0 0,-2-1 0 0,-3 1 7 15,3 0-2-15,-3 1 17 0,-3 0 0 0,3 1 8 16,-4 0-4-16,-1 0-2 0,0 5-4 0,1-4 2 16,-4 2-6-16,2 3-8 0,-1-1 11 0,1 2-4 0,1-1 3 15,-4 0 1-15,2 3-6 0,2 2 0 16,-2-3-6-16,-2 2-3 0,2 0 8 0,-1 2-9 15,2 0-17-15,-1 2-22 0,-1-1-32 0,2 2-25 0,0 0-29 16,0 3-37-16,1 0-49 0,1 0-37 0,1 1-72 16,0 0-241-16,3 1-601 0,0-1 266 0</inkml:trace>
  <inkml:trace contextRef="#ctx0" brushRef="#br0" timeOffset="-188456.71">26033 12543 145 0,'-3'0'235'0,"-1"-3"-17"0,0 1-4 16,-2-1-7-16,2 1-17 0,-2 0-17 0,2 2-12 15,-4 0-18-15,3 1-10 0,-2 0-14 0,2 3 3 16,-1-1-8-16,-1 0-5 0,1 1-5 0,1 1-14 16,-1 1 2-16,2-2-2 0,-2 3-10 0,2-1-7 0,0 1-2 15,0 0-6-15,1-1-2 0,3-1-8 16,-2 3-2-16,1-4-10 0,1 2-2 0,-2 0-2 0,4-1-4 16,-2 0-4-16,1 0 0 0,2-2-5 0,-1 0-1 15,2 1-4-15,1-1-3 0,0-1 2 0,2 0-3 16,2-1 0-16,0 2-5 0,2-1 1 0,-2-1-3 15,4-1 2-15,-1 0 1 0,1 0-8 0,1-1 5 16,-2-1-4-16,-2 0-1 0,1 1-1 0,-2-1 2 0,2 1-2 16,-4-3-1-16,3-1-3 0,1-1-6 0,-5 1-13 15,1 0-9-15,-1 0-20 0,-1-3-30 0,0 3-15 16,-1-3-17-16,-1 3-34 0,-2-1-33 0,4-2-41 16,-2 1-227-16,-1 0-480 0,-1-2 212 0</inkml:trace>
  <inkml:trace contextRef="#ctx0" brushRef="#br0" timeOffset="-188090.89">26168 12402 216 0,'-3'-6'247'0,"3"4"-11"0,-1-2-9 15,1 4-8-15,0-3-14 0,0 0-19 0,0 3-15 16,-2-3-14-16,2 3-14 0,0 0-15 0,0 0-2 15,0 0-12-15,0 0-14 0,0 0-5 0,0 0 5 16,6 6 4-16,-3-2-9 0,-3 1 1 0,0 3 5 16,-6 2-8-16,3 0-1 0,0 2-10 0,-2 2 4 15,2-2-8-15,-1 3-2 0,-2 2-3 0,1 2 5 16,1-4-10-16,-1 2-2 0,4-4-12 0,-2 3 4 16,2-3-13-16,-1 0-3 0,-1 2-11 0,0-3 4 0,1 0-2 15,-2 0 0-15,2-5-15 0,2 4 7 16,-4-1-12-16,3-2 14 0,-1 1-15 0,1-2 10 0,-1 1-6 15,1-5-5-15,1 3-5 0,-1-3 8 0,0 1-14 16,0 0 5-16,1-1-8 0,0-3-18 0,-2 2-24 16,2-2-28-16,0 0-26 0,0 0-24 0,0 0-35 15,-8-6-28-15,7 3-23 0,1-2-17 0,-2-3-58 16,2-1-205-16,-1 0-529 0,1 0 234 0</inkml:trace>
  <inkml:trace contextRef="#ctx0" brushRef="#br0" timeOffset="-187722.58">26068 12579 90 0,'0'-4'186'0,"1"0"-9"15,0 0-5-15,1 2-12 0,1-1-7 0,0 2-7 16,3 1-10-16,0 0-5 0,2 0-4 0,-1 1-9 16,2 2-8-16,0-1-6 0,2 1-10 0,-4 0-5 15,5 1-14-15,-3-1 0 0,3 3-11 0,-4-3-5 16,-4 0-7-16,2 1-2 0,-3 0-5 0,1-1-2 16,0 1-2-16,-2 0-10 0,1 0-1 0,-1-3-1 15,-2 2 13-15,2 2 6 0,-4-1-3 0,2-1-2 0,0 2-1 16,0 0-4-16,0-1-1 0,0 0-8 0,0 1-3 15,0-1 7-15,0 4 1 0,3-5-5 16,-3 1 3-16,3 1-1 0,0-2-5 0,0 1-2 16,1 0 0-16,0-2-8 0,0 2 2 0,2-3-1 15,-2-1-5-15,2 2 7 0,-1-2-4 0,-5 0 8 0,9-3-5 16,-4 1 6-16,-1-2-1 0,0-4-2 0,-2 2 6 16,0-2 8-16,-1 1-3 0,-1-1 12 0,0-1-1 15,-1 0 0-15,-1 2-1 0,-1-2-4 0,0 0 7 16,0 2-14-16,-2-1 7 0,1 1-4 0,-3 2-7 15,3 0 3-15,1 1-10 0,-1-2 4 0,1 4-4 0,0-1-3 16,0 1-1-16,2 0 3 0,-2 0-10 0,-1 1-27 16,4 1-24-16,-7-1-28 0,7 1-28 15,0 0-37-15,-6 2-43 0,5 0-43 0,1-2-63 0,1 4-210 16,-1-4-536-16,3 5 238 0</inkml:trace>
  <inkml:trace contextRef="#ctx0" brushRef="#br0" timeOffset="-186711.63">26427 12490 35 0,'2'-3'268'0,"0"0"-18"0,-2 1-14 0,0 2-13 15,-2-5-20-15,4 3-18 0,-2 2-11 0,0 0-19 16,0 0-15-16,0 0-13 0,0 0-17 0,0 0-6 15,3 7-17-15,-3-3 3 0,0 2-5 0,-3 4 0 16,-1 1-1-16,0 1 1 0,-2-2 1 0,0 4-2 16,-3-2-1-16,1 6 1 0,3-6-8 0,-1-1-5 15,-2 2-6-15,3 0 6 0,-1-2-5 0,2-5-10 16,-2 5-4-16,2-2-6 0,-1-3 6 0,1 3-12 0,1-3-4 16,-2-2-2-16,2 1-1 0,0-1-4 0,3-1-9 15,-3-1 6-15,3-1 2 0,-3 2-9 16,3-3 0-16,0 4 1 0,0-4-8 0,0 0 6 0,0 0-6 15,0 0 2-15,0 0-4 0,0 0 3 0,15-5-5 16,-11 3-1-16,1-1-3 0,-2-1 4 0,3-1-2 16,3 1 2-16,-2-2-1 0,0 3-3 0,-1-2-3 15,1 1 2-15,-1 0-4 0,0 0 3 0,3 1-2 16,-1 0 4-16,-2 2-1 0,0 0 2 0,1 0-7 16,-1 1 5-16,0-1-4 0,-1 1 3 0,2 0-3 15,-4 1 3-15,3 0-4 0,-1 0 1 0,-1 1 2 0,2 2-3 16,-3 0 1-16,0-1 1 0,-3 1 3 0,0 2-6 15,3-2 6-15,-6 3-9 0,3-1 4 0,-3 1 2 16,3-1 3-16,-4 2-2 0,-1-2-3 0,3-1-8 16,-4 1 9-16,2-2 1 0,-1-1-5 0,1 0 10 15,-2 0-5-15,1-1 3 0,1-1-1 0,-1 1-7 16,-1-1 9-16,6-1-6 0,-10-1-3 0,6-2 5 16,0 1 2-16,0 1-3 0,-1-2 1 0,1 1 5 0,1-1-3 15,0-2-7-15,2 0 2 0,1 2 3 0,1 0 2 16,-1 3 4-16,0-7-3 0,0 4-2 15,0 3 0-15,2-4 2 0,-1 1-2 0,1 2-1 0,-2 1 4 16,5-2 0-16,-2 2-4 0,1-2 1 0,-4 2 2 16,9 0-6-16,-4 2 5 0,2-2-1 0,0 0 3 15,-1 1-3-15,2-1-4 0,0 2 2 0,1-2 5 16,2 0-4-16,-2 2-4 0,2-2 5 0,-2 0-2 0,0 0 1 16,1-2 2-16,-1 0-4 0,0 2 1 15,-1-1 1-15,0-1-1 0,-3 1-1 0,0 1 3 16,-1 0-2-16,-1-1 1 0,-3 1-4 0,6-2 1 0,-6 2 0 15,0 0 0-15,0 0 2 0,0 0-8 16,5 3 7-16,-3-2 6 0,-2-1-2 0,-1 4-1 0,1-4 0 16,0 0-4-16,-2 4 1 0,2-4 1 0,-1 3 1 15,1-3 3-15,2 3-3 0,-2-1 4 0,0-2-5 16,1 4 2-16,-1-4-1 0,2 3 1 0,-1-1 3 16,-1-2-8-16,1 2 3 0,-1-2 3 0,2 2-2 15,-2-2-3-15,1 3-1 0,-1-3 3 0,0 0 6 0,2 2-7 16,-2-2 1-16,2 2-6 0,-2-2 3 0,0 5 5 15,1-5-2-15,-1 0 3 0,2 5 4 16,-2-5-12-16,1 3 8 0,1-2 0 0,-2-1 5 0,3 3-6 16,-3-3-1-16,3 1-3 0,1-1 6 15,-4 0-3-15,0 0 3 0,9-1-1 0,-4 0 3 0,1-1-4 16,-2-1 0-16,-1 0-2 0,3 0 2 0,-1-2 1 16,1 0 1-16,-2-1 0 0,2 1-6 0,-2-1 11 15,1 0 1-15,0 0-1 0,-2-1 2 0,-2 2 2 16,1-3 3-16,-1 1-4 0,1 1 6 0,-1 2-2 15,2-3 4-15,-3 3-3 0,1 0 3 0,0-1-5 0,1 2 1 16,-1 0-4-16,-1 0-7 0,3-1 7 0,-1 2-2 16,0 0-6-16,-2 2-7 0,3-3 10 15,-3 3-12-15,3-1-19 0,-3 1-20 0,4-3-23 0,-4 3-36 16,0 0-37-16,0 0-44 0,0 0-42 0,0 0-89 16,0 0-216-16,0 0-575 0,0 0 254 0</inkml:trace>
  <inkml:trace contextRef="#ctx0" brushRef="#br0" timeOffset="-183080.29">24792 11820 104 0,'0'0'186'0,"0"0"-5"0,-1-2-10 0,1 2-8 16,0 0-7-16,0 0-8 0,0 0-7 0,0 0-15 15,0 0-2-15,0 0-11 0,0 0-6 0,2-4-6 16,-2 4-3-16,0 0-7 0,0 0-6 0,0 0-1 16,0 0-5-16,3-2 11 0,-3 2-8 0,0 0 2 15,0 0-7-15,0 0-1 0,0 0-1 0,0 0-6 16,0 0-6-16,0 0-3 0,4 0-5 0,-4 0-4 16,0 0-8-16,0 0-3 0,0 0-4 0,0 0-7 0,0 0 1 15,6 0-3-15,-6 0-1 0,0 0-9 0,10 0 1 16,-8 2-2-16,3-2 0 0,2 2-7 15,2 0 4-15,-4-1-2 0,4 1-1 0,1-1 4 0,2 2-10 16,2-2 6-16,2 2-1 0,-1 2-2 16,0-4 1-16,6 2 0 0,-5 0-3 0,4 3 1 0,4-4-2 15,-3 2 0-15,-5 0 1 0,5-1 0 0,-1 2-1 16,-4-2-3-16,4 2 1 0,-5-2-3 0,1 1 2 16,0-3 2-16,-1 1 0 0,2 1 0 0,3 1 1 15,-3-2-3-15,2 4-1 0,-4-3 1 0,6 1 0 16,-6 1 0-16,2-2-1 0,-3 0 0 0,3 3 3 0,3-3-2 15,-5 2 1-15,1 0 0 0,1 0-3 0,-3-2 2 16,2 2-3-16,4-1 1 0,-6 2 1 16,3-3 0-16,-1 0 1 0,-1 2 3 0,1-2-4 0,1 1 1 15,-2-2-2-15,0 3 3 0,6-1-1 0,-5-1 2 16,-2 0-3-16,0 0 1 0,3 1-1 0,3-1 1 16,-3 2 0-16,-3-2-3 0,6 1 2 0,2-1 0 15,-2 0 0-15,-5 1 0 0,6 1-1 0,-1 0 2 16,-4-3-2-16,-1 1 2 0,-2 1-4 0,2 0 1 15,-1 0 4-15,-1-3 0 0,1 3-4 0,-1-2 3 16,-2 0 2-16,3 2-4 0,-4 0 4 0,4-3 0 0,-1 1-4 16,-6-2-1-16,4 2 3 0,4 0 1 15,-6 0 0-15,3-1-2 0,2 2 1 0,0-2 1 0,1 1-2 16,2 1 0-16,-2 1-1 0,7 0-1 0,-8-1 7 16,7 4-8-16,-6-2 2 0,1-1 3 0,5 1-2 15,1 1-2-15,-9-2 5 0,4 2-1 0,-3-1-3 16,2-2 0-16,3 5 0 0,-5-3-2 0,-1 0 6 15,0-2-2-15,-2 1-9 0,2 1 9 0,-5-2 1 0,3-1 0 16,-1 0-1-16,1 1 0 0,5-1 4 16,-2 2-3-16,0-2-8 0,0 1 7 0,1 1-1 15,1 1 0-15,4-2-1 0,-5 0 6 0,0 0-1 0,0 2-3 16,-1-2 5-16,-1 1-2 0,-1-2-2 0,-2 1 0 16,-1-1 1-16,-1 1-5 0,2-1 4 0,-2 1-5 15,0-3 4-15,1 3 2 0,0 0 2 0,-2-3 9 16,0 3-4-16,1 0 3 0,-2-2 1 0,5 1-3 15,-4 0-1-15,2 2 1 0,-1-3-3 0,2 1-3 16,-2 0 3-16,2 2-4 0,0 0-2 0,5-1 2 16,-6-3 2-16,1 2-5 0,0 0 3 0,-2-1 0 0,1 2-1 15,-1 0 0-15,0-1-2 0,-1-1 5 0,-1 1-5 16,-1-1 0-16,0 2 4 0,-1-3-3 16,-1 0 0-16,-3 0-3 0,7 0 4 0,-7 0-2 0,3 2 2 15,-3-2-1-15,0 0 3 0,4 0 5 0,-4 0 5 16,0 0 1-16,4 1 2 0,-4-1-6 0,0 0 7 15,0 0-13-15,6 0 6 0,-6 0-2 0,0 0 0 16,0 0-2-16,0 0-3 0,0 0 3 0,0 0-7 16,3 3 4-16,-3-3-2 0,0 0-1 0,0 0 4 15,0 0-6-15,1 1 6 0,-1-1-5 0,0 0 0 16,0 0-5-16,0 0-6 0,5 0 10 0,-5 0 1 0,1 4 2 16,-1-4 1-16,1 4 2 0,-1-4 1 15,0 4-2-15,2-2 1 0,-2 1 1 0,1 0-6 0,-1 0 6 16,0 0-3-16,3 0 1 0,-1 3-1 0,-1-3 0 15,0 1-2-15,-1 0 0 0,2 1 4 16,-1-2-2-16,2 2-5 0,-3 0-2 0,-3-1 4 0,3 1 1 16,3-4 1-16,-6 5 2 0,3 0-2 0,0-5-3 15,-3 4 4-15,3-1-2 0,-3-1 2 0,-1 2 3 16,1 0-2-16,-1-1 1 0,1 1-5 0,-1 1 6 16,1-1-4-16,0 2 2 0,-1-1-4 0,1 2 4 15,1 0 7-15,-3 0-10 0,1 0 1 0,1 3 5 0,-1 2 1 16,1-4-6-16,-1 1 0 0,3 2 4 0,-1 1 0 15,-2-1 1-15,1 0 2 0,-2 1-3 0,1-1-1 16,0 0 2-16,2 0 1 0,-1 1 0 0,0 0-14 16,0 0 7-16,-2 1 3 0,1-1-1 0,1 0 3 15,-3 0-1-15,2-1-3 0,-1-1 0 0,0 2 0 16,-1-1 1-16,1-1 2 0,0 1-4 0,1-2 1 16,-3 0-3-16,3 2-4 0,-2-1 6 0,2 0 0 15,-2-1 6-15,1 3-6 0,2-5 1 0,-3 4 7 0,2-3-9 16,-2 0 3-16,4 3-2 0,-4 0 10 15,1-4 0-15,3 0-4 0,-1 2-2 0,0 0 2 0,0 1 0 16,1-1 2-16,-1-2-5 0,0-1 4 0,3 4-5 16,-2-4 4-16,-1 2-6 0,2 1 7 0,-2-2-5 15,1-1 2-15,0 2-1 0,2-4-1 0,-3 2 2 16,1 1 0-16,1-2-5 0,-1-2-2 0,1 1 0 16,-1 1 1-16,0 0 1 0,0-1-1 0,1-1-3 15,-1-1 5-15,0 1-1 0,0 0 4 0,1 0-3 16,-1-1 1-16,1 1-2 0,1-2 4 0,0-2-7 15,-3 6 3-15,2-3-1 0,1-3 2 0,1 3 2 0,-1-3-3 16,-1 3-1-16,1-3-1 0,1 3 2 16,-1-3 3-16,0 0-7 0,0 0 8 0,0 0-4 0,0 0 3 15,0 0-1-15,-3 3-5 0,3-3 4 0,0 0-2 16,0 0 1-16,0 0 0 0,0 0 2 0,0 0 0 16,0 0-4-16,-3-9-1 0,3 9 2 0,0 0 2 15,0-3-1-15,0 3-5 0,-1-3 8 0,1 3-2 16,-2-3-4-16,1 0-2 0,1 3 6 0,-2-4 0 0,2 4 0 15,-1-2-2-15,1 2-2 0,-2-4 4 16,2 4-2-16,-1-3 0 0,1 3-3 0,0 0-1 16,-1-4 3-16,0 1-2 0,1 3 6 0,-6-2-7 0,3 0 4 15,2 0-8-15,-3 0 7 0,0 1 1 0,-1-2-15 16,0 2 16-16,0-1 3 0,0 1 1 0,0 0-5 16,1-1-5-16,0 2 4 0,-2-2 4 0,6 2-1 15,-8 0-4-15,2 2 4 0,6-2-4 0,-10 0 4 16,7 0-2-16,-1 2 4 0,4-2 0 0,-8 1-12 15,4-1 8-15,-1 0-7 0,-5 0 6 0,2 0 4 16,-2 0-15-16,-1 0 3 0,2 0 10 0,-2 0-7 0,2-1 8 16,-7-1 4-16,7 2-5 0,-3-2-1 15,0 2 8-15,-1-1-8 0,3 0 4 0,-4-1-5 0,6 2 4 16,-4-3-6-16,2 1 4 0,-4 2 0 0,2-1-3 16,0 1 0-16,3 0 4 0,-2-2-2 0,3 1 2 15,-6 1-5-15,1 0 6 0,-2-2-5 0,1 2-1 16,-1-1 0-16,0 2 5 0,-1-1-3 0,2 0 1 15,2 0-1-15,-4-1 4 0,2 1 0 0,-3 0-6 16,6-3 3-16,-6 3-5 0,4-3 4 0,-1 3 0 16,0 0 2-16,2-3 2 0,-3 2-23 0,2-4 22 15,-2 4-1-15,3-2 0 0,-3 0 3 0,0 0-6 16,0 1 8-16,0 0-8 0,1 0 5 0,1-2-2 16,-2 3 3-16,0-1-9 0,2 0 8 0,-1 1 7 0,-1-1-2 15,2 1-7-15,-3 1 6 0,3 1-3 0,-2-1 2 16,1-1-4-16,1 1-6 0,-1 0 7 0,3 0 1 15,0 1 0-15,2-2-1 0,-3 1-2 0,3 0-4 16,-2-1 3-16,1-1-1 0,-1 2 3 0,2-2-2 16,-5 0 4-16,2-1-2 0,1 1 0 0,-1 1-2 15,-3-2-3-15,3 0 1 0,-3-1 2 0,-2 1-2 16,3 1 1-16,-3-3 2 0,-3 1-3 0,6 1 0 0,-1 1 5 16,2-1-3-16,-3 2 2 0,2-2-6 0,-1 2 3 15,1-2-4-15,0 1-1 0,-1 0 9 0,0 1-3 16,1 0-3-16,1-3-2 0,-1 2 6 0,0 0 3 15,1 2-3-15,0-3-1 0,0 3-4 0,-1-2 4 16,1 0 3-16,-1-1-5 0,1 1-2 0,-1 1-4 16,0-2 8-16,3 1 2 0,-3-1 0 0,4 1-9 15,0-2 1-15,-5 4 0 0,6-3 9 0,-4 0-2 16,2 0-2-16,1 0-3 0,2 0 4 0,-1 0 6 16,-1 0-5-16,1 0-4 0,-1 0-1 0,1 0 7 15,1 1-2-15,-1 0-5 0,1 0-9 0,-1-1 19 0,1 0-3 16,-2 0 1-16,0 3 0 0,0-2-3 0,0 1-4 15,-3-3-4-15,3 0 8 0,0 1 2 0,0 2-5 16,-3-4 4-16,-1 3 0 0,0 0 0 0,1-1 3 16,4 2 3-16,-4-3-6 0,0 0 1 0,0 1-2 15,2 0 0-15,1 1-3 0,-1-2 2 0,1 1 2 16,1 0 2-16,0 0-6 0,-1 0 2 0,2 2 0 16,-2-3-1-16,0 0 3 0,0 1-1 0,0 0 1 15,-1 0-4-15,2 0 5 0,1-2-5 0,-2 2 4 0,0-1-4 16,-1 1 5-16,0-3-5 0,0 2 2 15,1-1 0-15,-1 1-2 0,1 1 2 0,-3-3-1 0,2 2 5 16,-2-3-1-16,0 2-1 0,2 3-4 0,1-3 3 16,1 2-3-16,-2-3 2 0,2 4-2 0,0 0 1 15,1-2 3-15,-1 1 2 0,1 1-4 0,0 0-3 16,2 1 4-16,0 0-4 0,0 0 4 0,2-1-1 16,0 1-1-16,-1 0 5 0,0 0-2 0,2 0 0 15,3 1-7-15,-7 0 5 0,7 0 0 0,-8 0 0 16,5-2 0-16,3 2-1 0,0 0-2 0,-6 0 5 0,6 0-13 15,0 0 15-15,-5 2-8 0,5-2 7 0,0 0 0 16,-7 0-3-16,7 0-2 0,-6-2 6 0,6 2-2 16,-6 0-2-16,6 0-1 0,-8 2 1 0,8-2-1 15,-7-2 0-15,7 2-1 0,-6 0 2 0,6 0-2 16,-4 2 4-16,4-2 2 0,-5 0-7 0,5 0 5 16,0 0 0-16,-5 1-13 0,5-1 2 0,0 0 5 15,0 0-6-15,0 0 13 0,0 0 2 0,0 0 1 16,-5 0 1-16,5 0-20 0,0 0 11 0,0 0-2 15,0 0 12-15,0 0-9 0,0 0 3 0,0 0 5 16,-7 0-1-16,7 0-2 0,0 0 10 0,0 0-5 0,-1-4 0 16,1 4-4-16,-2-6 0 0,1 4 7 15,1-2-7-15,2 1-8 0,2-2 8 0,-2 1 2 0,2-3-6 16,0 0 0-16,0 1-3 0,-1-3-1 0,2 3 6 16,0-6-8-16,1 1 0 0,2 0 10 0,-1-1-12 15,2-1 6-15,-2 2 7 0,4-6-5 0,-4 5 1 16,0 0 2-16,3-1-1 0,-3 0 4 0,1 0-6 15,-2 0-3-15,0 1 3 0,2 0-3 0,-1 2 6 0,-1-1-4 16,2 0 5-16,-1 1-5 0,-1-1-5 0,3 1 2 16,-2-2 5-16,1 0-2 0,-1 2-1 15,-2-3 4-15,1 0-5 0,0 2 5 0,1 0-6 0,-3-1 5 16,0 1-8-16,2-4 10 0,-3 5-5 0,2-3-1 16,1 0-1-16,-4 6 2 0,1-2 3 0,-1 0 0 15,1-1-3-15,1-2 4 0,-1 5-4 0,-1-1 3 16,1 1-4-16,-1-2 5 0,1 3-1 0,0-3-5 15,1 3 5-15,-1 0-4 0,0-1 2 0,0 1 3 16,1-1-7-16,1 1 2 0,-2 1-3 0,1-3 7 16,1 2-1-16,0-2-4 0,0 1-1 0,0 0 4 0,-1-1-5 15,0 1 2-15,0 0 7 0,-1-2-7 16,0 3 8-16,0 0-10 0,-3-1 6 0,2 1 0 0,0 2-3 16,0-2 1-16,-2 1-4 0,1 0 1 0,-1 0-6 15,1-1 10-15,-1 0-7 0,-1 2 8 0,1 1 2 16,0-1-6-16,0 1 6 0,-1 0 3 0,-1 0-7 15,2 3-4-15,0-4 7 0,0 4 1 0,0 0 0 16,0-5-3-16,0 5 0 0,2-3-1 0,-2 3 0 16,0 0 2-16,0 0 0 0,0-3 7 0,0 3-12 15,0 0-3-15,0 0 5 0,0 0 1 0,-4-3-1 16,4 3-2-16,0 0 6 0,0 0-3 0,0 0 3 16,-5-3-5-16,5 3 0 0,0 0 4 0,-3 0 0 0,3 0-5 15,-6 0 5-15,6 0 2 0,-3-3-2 0,3 3 0 16,-3-2-1-16,3 2 1 0,-6-1 1 15,6 1 1-15,0 0-3 0,-3-2 2 0,3 2-4 16,0 0 1-16,0 0 0 0,0 0-1 0,0 0 0 0,0 0-1 16,0 0 3-16,0 0 2 0,0 0-5 0,-6 3-10 15,6-3-13-15,0 0-16 0,0 0-22 0,0 5-18 16,0-5-27-16,-1 3-25 0,-1-1-28 0,1 2-26 16,-1-2-30-16,1 1-44 0,-1 0-254 0,-1-1-558 15,3 0 248-15</inkml:trace>
  <inkml:trace contextRef="#ctx0" brushRef="#br0" timeOffset="-182182.45">25340 11434 17 0,'0'0'198'0,"1"-3"-7"15,-1 3-6-15,0 0-9 0,0 0-11 0,0 0-10 16,5 0-9-16,-5 0-7 0,0 0-6 0,0 0-11 16,0 0-5-16,0 0-13 0,0 0 1 0,0 0-8 15,0 0-5-15,0 0-10 0,0 0-13 0,0 0-1 16,0 0-7-16,0 0-3 0,0 0-3 0,0 0-8 0,0 0-2 16,0 0-4-16,0 0-6 0,0 0 0 0,0 0-3 15,1 4 1-15,-1-4-2 0,0 0-2 0,0 4 2 16,0-4-2-16,-1 5 4 0,-1-3-6 0,2-2 0 15,0 4-6-15,-3-1 2 0,3 1-2 0,-1-1 16 16,0 5 2-16,1-4-5 0,-2 2-5 0,2 2-1 16,0 0-4-16,0 0 0 0,-3 1-3 0,3-1-2 15,0 2 1-15,0-1-6 0,0 3-2 0,-1 0 0 16,-1-2 2-16,1 1-2 0,1-1-5 0,-3-1 4 16,2 3-1-16,-2 0-3 0,0-3 1 0,0-1-4 0,-1 4 2 15,2-3-2-15,-2-2 2 0,0 2-1 0,2 0 0 16,-1-1-3-16,-2 0-2 0,1 0 3 0,-1 0-1 15,1 2 0-15,-1 1 1 0,1 1 1 0,-2-1-2 16,1 0 1-16,0 0-3 0,0 1 1 0,-1 1 0 16,1 0 0-16,2-2-1 0,-1 1 2 0,1-3-1 15,0 2 1-15,0-2 1 0,2 0 2 0,-2-1-5 16,0-2 1-16,3 0-2 0,0-1-7 0,0 0-11 16,-1 0-13-16,1-1-19 0,0-2-18 0,0 2-30 0,0-4-39 15,0 4-50-15,0-4-74 0,0 0-181 0,0 0-481 16,7-1 213-16</inkml:trace>
  <inkml:trace contextRef="#ctx0" brushRef="#br0" timeOffset="-181740.61">25148 11793 174 0,'3'-3'183'16,"-3"3"-10"-16,0 0-15 0,3-3-7 0,-3 3-12 16,1-1-5-16,-1 1-5 0,0 0-5 0,0 0 0 15,3-2-3-15,-3 2-3 0,0 0 0 0,0 0-3 16,0 0-2-16,-1-4-5 0,1 4-5 0,0 0-1 15,0 0-8-15,1-3-5 0,-1 3-8 0,0 0-12 16,0 0-2-16,0 0-8 0,0 0-11 0,0 0-1 0,0 0-3 16,0 0-11-16,0 0 5 0,0 0-5 0,0 0 0 15,4 7-4-15,-2-4 1 0,-1 0 4 16,1 0-9-16,-1 2 4 0,2-1-9 0,-3 1 5 0,1 0-1 16,2-1-8-16,0 2 6 0,0-2-2 0,1 4-4 15,0-4 2-15,-1 1-11 0,0-1 3 0,0 0-3 16,1 1 2-16,0-1 2 0,1-1-2 0,-1 1-1 15,0-1 0-15,0 0-5 0,-1 0 3 0,0-1-15 16,0 1-18-16,0-1-19 0,-1-2-30 0,-2 0-33 16,4 2-42-16,-4-2-41 0,6 0-61 0,-6 0-189 0,6-4-477 15,-4 3 212-15</inkml:trace>
  <inkml:trace contextRef="#ctx0" brushRef="#br0" timeOffset="-181400.84">25412 11802 99 0,'0'0'167'0,"3"-4"-10"16,-3 4-12-16,1-2-10 0,-1 2-11 0,3-3-5 15,-3 3-7-15,0 0-5 0,0 0-4 0,2 0-2 0,-2 0-12 16,0 0-4-16,0 0-7 0,0 0-4 0,0 0-9 15,0 0-3-15,0 0-7 0,0 0-4 0,0 0-6 16,0 0-4-16,0 0 0 0,0 0 1 0,0 0-5 16,-9 3 2-16,5-2-5 0,1 0 0 0,-3 1-2 15,1 1 6-15,0 0 4 0,-2 2 5 0,-1-2-3 16,1-1-5-16,-2 3-5 0,1-3 2 0,-2 2 1 16,1 1 0-16,1-1-4 0,-2 0-3 0,3 1-3 0,0-2-3 15,0 1 0-15,1 0-4 0,1-1-1 0,1-2-2 16,1 2-1-16,-1 1-7 0,0-1-17 15,1-1-43-15,0 2-55 0,1-3-75 0,0 2-236 0,0-2-452 16,2-1 200-16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10/11/2021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3</a:t>
            </a:fld>
            <a:endParaRPr lang="en-US"/>
          </a:p>
        </p:txBody>
      </p:sp>
    </p:spTree>
    <p:extLst>
      <p:ext uri="{BB962C8B-B14F-4D97-AF65-F5344CB8AC3E}">
        <p14:creationId xmlns:p14="http://schemas.microsoft.com/office/powerpoint/2010/main" val="2893424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15</a:t>
            </a:fld>
            <a:endParaRPr lang="en-US"/>
          </a:p>
        </p:txBody>
      </p:sp>
    </p:spTree>
    <p:extLst>
      <p:ext uri="{BB962C8B-B14F-4D97-AF65-F5344CB8AC3E}">
        <p14:creationId xmlns:p14="http://schemas.microsoft.com/office/powerpoint/2010/main" val="4201815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16</a:t>
            </a:fld>
            <a:endParaRPr lang="en-US"/>
          </a:p>
        </p:txBody>
      </p:sp>
    </p:spTree>
    <p:extLst>
      <p:ext uri="{BB962C8B-B14F-4D97-AF65-F5344CB8AC3E}">
        <p14:creationId xmlns:p14="http://schemas.microsoft.com/office/powerpoint/2010/main" val="1891834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17</a:t>
            </a:fld>
            <a:endParaRPr lang="en-US"/>
          </a:p>
        </p:txBody>
      </p:sp>
    </p:spTree>
    <p:extLst>
      <p:ext uri="{BB962C8B-B14F-4D97-AF65-F5344CB8AC3E}">
        <p14:creationId xmlns:p14="http://schemas.microsoft.com/office/powerpoint/2010/main" val="2538111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18</a:t>
            </a:fld>
            <a:endParaRPr lang="en-US"/>
          </a:p>
        </p:txBody>
      </p:sp>
    </p:spTree>
    <p:extLst>
      <p:ext uri="{BB962C8B-B14F-4D97-AF65-F5344CB8AC3E}">
        <p14:creationId xmlns:p14="http://schemas.microsoft.com/office/powerpoint/2010/main" val="1247308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Comtemporaneous</a:t>
            </a:r>
            <a:r>
              <a:rPr lang="en-US" sz="1200" b="0" i="0" kern="1200" dirty="0">
                <a:solidFill>
                  <a:schemeClr val="tx1"/>
                </a:solidFill>
                <a:effectLst/>
                <a:latin typeface="+mn-lt"/>
                <a:ea typeface="+mn-ea"/>
                <a:cs typeface="+mn-cs"/>
              </a:rPr>
              <a:t> - existing at or occurring in the same period of time.</a:t>
            </a:r>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19</a:t>
            </a:fld>
            <a:endParaRPr lang="en-US"/>
          </a:p>
        </p:txBody>
      </p:sp>
    </p:spTree>
    <p:extLst>
      <p:ext uri="{BB962C8B-B14F-4D97-AF65-F5344CB8AC3E}">
        <p14:creationId xmlns:p14="http://schemas.microsoft.com/office/powerpoint/2010/main" val="2192686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20</a:t>
            </a:fld>
            <a:endParaRPr lang="en-US"/>
          </a:p>
        </p:txBody>
      </p:sp>
    </p:spTree>
    <p:extLst>
      <p:ext uri="{BB962C8B-B14F-4D97-AF65-F5344CB8AC3E}">
        <p14:creationId xmlns:p14="http://schemas.microsoft.com/office/powerpoint/2010/main" val="2686412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21</a:t>
            </a:fld>
            <a:endParaRPr lang="en-US"/>
          </a:p>
        </p:txBody>
      </p:sp>
    </p:spTree>
    <p:extLst>
      <p:ext uri="{BB962C8B-B14F-4D97-AF65-F5344CB8AC3E}">
        <p14:creationId xmlns:p14="http://schemas.microsoft.com/office/powerpoint/2010/main" val="5866939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22</a:t>
            </a:fld>
            <a:endParaRPr lang="en-US"/>
          </a:p>
        </p:txBody>
      </p:sp>
    </p:spTree>
    <p:extLst>
      <p:ext uri="{BB962C8B-B14F-4D97-AF65-F5344CB8AC3E}">
        <p14:creationId xmlns:p14="http://schemas.microsoft.com/office/powerpoint/2010/main" val="2665671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23</a:t>
            </a:fld>
            <a:endParaRPr lang="en-US"/>
          </a:p>
        </p:txBody>
      </p:sp>
    </p:spTree>
    <p:extLst>
      <p:ext uri="{BB962C8B-B14F-4D97-AF65-F5344CB8AC3E}">
        <p14:creationId xmlns:p14="http://schemas.microsoft.com/office/powerpoint/2010/main" val="16473400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Section 11 - A contract shall not be denied legal validity or enforceability on the sole ground that it is in electronic form.</a:t>
            </a:r>
          </a:p>
        </p:txBody>
      </p:sp>
      <p:sp>
        <p:nvSpPr>
          <p:cNvPr id="4" name="Slide Number Placeholder 3"/>
          <p:cNvSpPr>
            <a:spLocks noGrp="1"/>
          </p:cNvSpPr>
          <p:nvPr>
            <p:ph type="sldNum" sz="quarter" idx="5"/>
          </p:nvPr>
        </p:nvSpPr>
        <p:spPr/>
        <p:txBody>
          <a:bodyPr/>
          <a:lstStyle/>
          <a:p>
            <a:fld id="{AF533E96-F078-4B3D-A8F4-F1AF21EBC357}" type="slidenum">
              <a:rPr lang="en-US" smtClean="0"/>
              <a:t>24</a:t>
            </a:fld>
            <a:endParaRPr lang="en-US"/>
          </a:p>
        </p:txBody>
      </p:sp>
    </p:spTree>
    <p:extLst>
      <p:ext uri="{BB962C8B-B14F-4D97-AF65-F5344CB8AC3E}">
        <p14:creationId xmlns:p14="http://schemas.microsoft.com/office/powerpoint/2010/main" val="1039213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sovereignty (POWER) of the people in a democratic State shall be exercised through the Executive, the Legislature and the Judiciary and the manner in which the system of governance is structured and how it is implemented.</a:t>
            </a:r>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6</a:t>
            </a:fld>
            <a:endParaRPr lang="en-US"/>
          </a:p>
        </p:txBody>
      </p:sp>
    </p:spTree>
    <p:extLst>
      <p:ext uri="{BB962C8B-B14F-4D97-AF65-F5344CB8AC3E}">
        <p14:creationId xmlns:p14="http://schemas.microsoft.com/office/powerpoint/2010/main" val="1458824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minister in charge of information technology can form a certification authority that will regulate certificate service providers…</a:t>
            </a:r>
          </a:p>
        </p:txBody>
      </p:sp>
      <p:sp>
        <p:nvSpPr>
          <p:cNvPr id="4" name="Slide Number Placeholder 3"/>
          <p:cNvSpPr>
            <a:spLocks noGrp="1"/>
          </p:cNvSpPr>
          <p:nvPr>
            <p:ph type="sldNum" sz="quarter" idx="5"/>
          </p:nvPr>
        </p:nvSpPr>
        <p:spPr/>
        <p:txBody>
          <a:bodyPr/>
          <a:lstStyle/>
          <a:p>
            <a:fld id="{AF533E96-F078-4B3D-A8F4-F1AF21EBC357}" type="slidenum">
              <a:rPr lang="en-US" smtClean="0"/>
              <a:t>25</a:t>
            </a:fld>
            <a:endParaRPr lang="en-US"/>
          </a:p>
        </p:txBody>
      </p:sp>
    </p:spTree>
    <p:extLst>
      <p:ext uri="{BB962C8B-B14F-4D97-AF65-F5344CB8AC3E}">
        <p14:creationId xmlns:p14="http://schemas.microsoft.com/office/powerpoint/2010/main" val="17998483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27</a:t>
            </a:fld>
            <a:endParaRPr lang="en-US"/>
          </a:p>
        </p:txBody>
      </p:sp>
    </p:spTree>
    <p:extLst>
      <p:ext uri="{BB962C8B-B14F-4D97-AF65-F5344CB8AC3E}">
        <p14:creationId xmlns:p14="http://schemas.microsoft.com/office/powerpoint/2010/main" val="24992631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28</a:t>
            </a:fld>
            <a:endParaRPr lang="en-US"/>
          </a:p>
        </p:txBody>
      </p:sp>
    </p:spTree>
    <p:extLst>
      <p:ext uri="{BB962C8B-B14F-4D97-AF65-F5344CB8AC3E}">
        <p14:creationId xmlns:p14="http://schemas.microsoft.com/office/powerpoint/2010/main" val="15194030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29</a:t>
            </a:fld>
            <a:endParaRPr lang="en-US"/>
          </a:p>
        </p:txBody>
      </p:sp>
    </p:spTree>
    <p:extLst>
      <p:ext uri="{BB962C8B-B14F-4D97-AF65-F5344CB8AC3E}">
        <p14:creationId xmlns:p14="http://schemas.microsoft.com/office/powerpoint/2010/main" val="35723545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30</a:t>
            </a:fld>
            <a:endParaRPr lang="en-US"/>
          </a:p>
        </p:txBody>
      </p:sp>
    </p:spTree>
    <p:extLst>
      <p:ext uri="{BB962C8B-B14F-4D97-AF65-F5344CB8AC3E}">
        <p14:creationId xmlns:p14="http://schemas.microsoft.com/office/powerpoint/2010/main" val="34648578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Securing</a:t>
            </a:r>
          </a:p>
          <a:p>
            <a:pPr marL="171450" indent="-171450">
              <a:buFont typeface="Arial" panose="020B0604020202020204" pitchFamily="34" charset="0"/>
              <a:buChar char="•"/>
            </a:pPr>
            <a:r>
              <a:rPr lang="en-US" dirty="0"/>
              <a:t>Unauthorized access to a computer</a:t>
            </a:r>
          </a:p>
          <a:p>
            <a:pPr marL="171450" indent="-171450">
              <a:buFont typeface="Arial" panose="020B0604020202020204" pitchFamily="34" charset="0"/>
              <a:buChar char="•"/>
            </a:pPr>
            <a:r>
              <a:rPr lang="en-US" dirty="0" err="1"/>
              <a:t>Unathorized</a:t>
            </a:r>
            <a:r>
              <a:rPr lang="en-US" dirty="0"/>
              <a:t> access to any </a:t>
            </a:r>
            <a:r>
              <a:rPr lang="en-US" dirty="0" err="1"/>
              <a:t>infroatmion</a:t>
            </a:r>
            <a:r>
              <a:rPr lang="en-US" dirty="0"/>
              <a:t> held in any computer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 knowing that he/she has no such lawful authority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100K AND/OR 5 YEARS</a:t>
            </a:r>
          </a:p>
        </p:txBody>
      </p:sp>
      <p:sp>
        <p:nvSpPr>
          <p:cNvPr id="4" name="Slide Number Placeholder 3"/>
          <p:cNvSpPr>
            <a:spLocks noGrp="1"/>
          </p:cNvSpPr>
          <p:nvPr>
            <p:ph type="sldNum" sz="quarter" idx="5"/>
          </p:nvPr>
        </p:nvSpPr>
        <p:spPr/>
        <p:txBody>
          <a:bodyPr/>
          <a:lstStyle/>
          <a:p>
            <a:fld id="{AF533E96-F078-4B3D-A8F4-F1AF21EBC357}" type="slidenum">
              <a:rPr lang="en-US" smtClean="0"/>
              <a:t>33</a:t>
            </a:fld>
            <a:endParaRPr lang="en-US"/>
          </a:p>
        </p:txBody>
      </p:sp>
    </p:spTree>
    <p:extLst>
      <p:ext uri="{BB962C8B-B14F-4D97-AF65-F5344CB8AC3E}">
        <p14:creationId xmlns:p14="http://schemas.microsoft.com/office/powerpoint/2010/main" val="9448835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Securing</a:t>
            </a:r>
          </a:p>
          <a:p>
            <a:pPr marL="171450" indent="-171450">
              <a:buFont typeface="Arial" panose="020B0604020202020204" pitchFamily="34" charset="0"/>
              <a:buChar char="•"/>
            </a:pPr>
            <a:r>
              <a:rPr lang="en-US" dirty="0"/>
              <a:t>Unauthorized access to a computer</a:t>
            </a:r>
          </a:p>
          <a:p>
            <a:pPr marL="171450" indent="-171450">
              <a:buFont typeface="Arial" panose="020B0604020202020204" pitchFamily="34" charset="0"/>
              <a:buChar char="•"/>
            </a:pPr>
            <a:r>
              <a:rPr lang="en-US" dirty="0" err="1"/>
              <a:t>Unathorized</a:t>
            </a:r>
            <a:r>
              <a:rPr lang="en-US" dirty="0"/>
              <a:t> access to any </a:t>
            </a:r>
            <a:r>
              <a:rPr lang="en-US" dirty="0" err="1"/>
              <a:t>infroatmion</a:t>
            </a:r>
            <a:r>
              <a:rPr lang="en-US" dirty="0"/>
              <a:t> held in any computer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WITH INTENTION OF COMMITTING AN OFFENCE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 knowing that he/she has no such lawful authority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200K AND/OR 5 YEARS</a:t>
            </a:r>
          </a:p>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34</a:t>
            </a:fld>
            <a:endParaRPr lang="en-US"/>
          </a:p>
        </p:txBody>
      </p:sp>
    </p:spTree>
    <p:extLst>
      <p:ext uri="{BB962C8B-B14F-4D97-AF65-F5344CB8AC3E}">
        <p14:creationId xmlns:p14="http://schemas.microsoft.com/office/powerpoint/2010/main" val="31164132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Computer-related fraud includes many online swindles that involve false or misleading promises of love and companionship ( </a:t>
            </a:r>
            <a:r>
              <a:rPr lang="en-US" sz="1200" b="0" i="1" kern="1200" dirty="0" err="1">
                <a:solidFill>
                  <a:schemeClr val="tx1"/>
                </a:solidFill>
                <a:effectLst/>
                <a:latin typeface="+mn-lt"/>
                <a:ea typeface="+mn-ea"/>
                <a:cs typeface="+mn-cs"/>
              </a:rPr>
              <a:t>catphishing</a:t>
            </a:r>
            <a:r>
              <a:rPr lang="en-US" sz="1200" b="0" i="0" kern="1200" dirty="0">
                <a:solidFill>
                  <a:schemeClr val="tx1"/>
                </a:solidFill>
                <a:effectLst/>
                <a:latin typeface="+mn-lt"/>
                <a:ea typeface="+mn-ea"/>
                <a:cs typeface="+mn-cs"/>
              </a:rPr>
              <a:t>), property (through inheritance scams), and money and wealth (through lottery scams, investment fraud, inheritance scams, etc.).</a:t>
            </a:r>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37</a:t>
            </a:fld>
            <a:endParaRPr lang="en-US"/>
          </a:p>
        </p:txBody>
      </p:sp>
    </p:spTree>
    <p:extLst>
      <p:ext uri="{BB962C8B-B14F-4D97-AF65-F5344CB8AC3E}">
        <p14:creationId xmlns:p14="http://schemas.microsoft.com/office/powerpoint/2010/main" val="23317460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Identity Theft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Phishing is a </a:t>
            </a:r>
            <a:r>
              <a:rPr lang="en-US" sz="1200" b="1" i="0" kern="1200" dirty="0">
                <a:solidFill>
                  <a:schemeClr val="tx1"/>
                </a:solidFill>
                <a:effectLst/>
                <a:latin typeface="+mn-lt"/>
                <a:ea typeface="+mn-ea"/>
                <a:cs typeface="+mn-cs"/>
              </a:rPr>
              <a:t>type of social engineering attack often used to steal user data</a:t>
            </a:r>
            <a:r>
              <a:rPr lang="en-US" sz="1200" b="0" i="0" kern="1200" dirty="0">
                <a:solidFill>
                  <a:schemeClr val="tx1"/>
                </a:solidFill>
                <a:effectLst/>
                <a:latin typeface="+mn-lt"/>
                <a:ea typeface="+mn-ea"/>
                <a:cs typeface="+mn-cs"/>
              </a:rPr>
              <a:t>, including login credentials and credit card numbers. It occurs when an attacker, masquerading as a trusted entity, dupes a victim into opening an email, instant message, or text message.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term </a:t>
            </a:r>
            <a:r>
              <a:rPr lang="en-US" sz="1200" b="1" i="0" kern="1200" dirty="0">
                <a:solidFill>
                  <a:schemeClr val="tx1"/>
                </a:solidFill>
                <a:effectLst/>
                <a:latin typeface="+mn-lt"/>
                <a:ea typeface="+mn-ea"/>
                <a:cs typeface="+mn-cs"/>
              </a:rPr>
              <a:t>cybersquatting</a:t>
            </a:r>
            <a:r>
              <a:rPr lang="en-US" sz="1200" b="0" i="0" kern="1200" dirty="0">
                <a:solidFill>
                  <a:schemeClr val="tx1"/>
                </a:solidFill>
                <a:effectLst/>
                <a:latin typeface="+mn-lt"/>
                <a:ea typeface="+mn-ea"/>
                <a:cs typeface="+mn-cs"/>
              </a:rPr>
              <a:t> refers to the unauthorized registration and use of Internet domain names that are identical or similar to trademarks, service marks, company names, or personal names.</a:t>
            </a:r>
          </a:p>
          <a:p>
            <a:r>
              <a:rPr lang="en-US" sz="1200" b="0" i="0" kern="1200" dirty="0">
                <a:solidFill>
                  <a:schemeClr val="tx1"/>
                </a:solidFill>
                <a:effectLst/>
                <a:latin typeface="+mn-lt"/>
                <a:ea typeface="+mn-ea"/>
                <a:cs typeface="+mn-cs"/>
              </a:rPr>
              <a:t>	Registering </a:t>
            </a:r>
            <a:r>
              <a:rPr lang="en-US" sz="1200" b="0" i="0" kern="1200" dirty="0" err="1">
                <a:solidFill>
                  <a:schemeClr val="tx1"/>
                </a:solidFill>
                <a:effectLst/>
                <a:latin typeface="+mn-lt"/>
                <a:ea typeface="+mn-ea"/>
                <a:cs typeface="+mn-cs"/>
              </a:rPr>
              <a:t>dominoes.lk</a:t>
            </a:r>
            <a:r>
              <a:rPr lang="en-US" sz="1200" b="0" i="0" kern="1200" dirty="0">
                <a:solidFill>
                  <a:schemeClr val="tx1"/>
                </a:solidFill>
                <a:effectLst/>
                <a:latin typeface="+mn-lt"/>
                <a:ea typeface="+mn-ea"/>
                <a:cs typeface="+mn-cs"/>
              </a:rPr>
              <a:t> if it hadn’t been registered by the trademark owner.</a:t>
            </a:r>
          </a:p>
          <a:p>
            <a:r>
              <a:rPr lang="en-US" sz="1200" b="0" i="0" kern="1200" dirty="0">
                <a:solidFill>
                  <a:schemeClr val="tx1"/>
                </a:solidFill>
                <a:effectLst/>
                <a:latin typeface="+mn-lt"/>
                <a:ea typeface="+mn-ea"/>
                <a:cs typeface="+mn-cs"/>
              </a:rPr>
              <a:t>	Attempting to sell any top-level domain featuring “</a:t>
            </a:r>
            <a:r>
              <a:rPr lang="en-US" sz="1200" b="0" i="0" kern="1200" dirty="0" err="1">
                <a:solidFill>
                  <a:schemeClr val="tx1"/>
                </a:solidFill>
                <a:effectLst/>
                <a:latin typeface="+mn-lt"/>
                <a:ea typeface="+mn-ea"/>
                <a:cs typeface="+mn-cs"/>
              </a:rPr>
              <a:t>starbucks</a:t>
            </a:r>
            <a:r>
              <a:rPr lang="en-US" sz="1200" b="0" i="0" kern="1200" dirty="0">
                <a:solidFill>
                  <a:schemeClr val="tx1"/>
                </a:solidFill>
                <a:effectLst/>
                <a:latin typeface="+mn-lt"/>
                <a:ea typeface="+mn-ea"/>
                <a:cs typeface="+mn-cs"/>
              </a:rPr>
              <a:t>” after having no intent to legitimately use the website.</a:t>
            </a:r>
          </a:p>
          <a:p>
            <a:r>
              <a:rPr lang="en-US" sz="1200" b="0" i="0" kern="1200" dirty="0">
                <a:solidFill>
                  <a:schemeClr val="tx1"/>
                </a:solidFill>
                <a:effectLst/>
                <a:latin typeface="+mn-lt"/>
                <a:ea typeface="+mn-ea"/>
                <a:cs typeface="+mn-cs"/>
              </a:rPr>
              <a:t>	Registering potential misspellings or typos for </a:t>
            </a:r>
            <a:r>
              <a:rPr lang="en-US" sz="1200" b="0" i="0" kern="1200" dirty="0" err="1">
                <a:solidFill>
                  <a:schemeClr val="tx1"/>
                </a:solidFill>
                <a:effectLst/>
                <a:latin typeface="+mn-lt"/>
                <a:ea typeface="+mn-ea"/>
                <a:cs typeface="+mn-cs"/>
              </a:rPr>
              <a:t>starbucks</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	Linking </a:t>
            </a:r>
            <a:r>
              <a:rPr lang="en-US" sz="1200" b="0" i="0" kern="1200" dirty="0" err="1">
                <a:solidFill>
                  <a:schemeClr val="tx1"/>
                </a:solidFill>
                <a:effectLst/>
                <a:latin typeface="+mn-lt"/>
                <a:ea typeface="+mn-ea"/>
                <a:cs typeface="+mn-cs"/>
              </a:rPr>
              <a:t>starbukcs.io</a:t>
            </a:r>
            <a:r>
              <a:rPr lang="en-US" sz="1200" b="0" i="0" kern="1200" dirty="0">
                <a:solidFill>
                  <a:schemeClr val="tx1"/>
                </a:solidFill>
                <a:effectLst/>
                <a:latin typeface="+mn-lt"/>
                <a:ea typeface="+mn-ea"/>
                <a:cs typeface="+mn-cs"/>
              </a:rPr>
              <a:t> to a website that sells competing coffee products.</a:t>
            </a:r>
          </a:p>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38</a:t>
            </a:fld>
            <a:endParaRPr lang="en-US"/>
          </a:p>
        </p:txBody>
      </p:sp>
    </p:spTree>
    <p:extLst>
      <p:ext uri="{BB962C8B-B14F-4D97-AF65-F5344CB8AC3E}">
        <p14:creationId xmlns:p14="http://schemas.microsoft.com/office/powerpoint/2010/main" val="2948518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AF533E96-F078-4B3D-A8F4-F1AF21EBC357}" type="slidenum">
              <a:rPr lang="en-US" smtClean="0"/>
              <a:t>39</a:t>
            </a:fld>
            <a:endParaRPr lang="en-US"/>
          </a:p>
        </p:txBody>
      </p:sp>
    </p:spTree>
    <p:extLst>
      <p:ext uri="{BB962C8B-B14F-4D97-AF65-F5344CB8AC3E}">
        <p14:creationId xmlns:p14="http://schemas.microsoft.com/office/powerpoint/2010/main" val="4144064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primary function of executive is </a:t>
            </a:r>
            <a:r>
              <a:rPr lang="en-US" sz="1200" b="1" i="0" kern="1200" dirty="0">
                <a:solidFill>
                  <a:schemeClr val="tx1"/>
                </a:solidFill>
                <a:effectLst/>
                <a:latin typeface="+mn-lt"/>
                <a:ea typeface="+mn-ea"/>
                <a:cs typeface="+mn-cs"/>
              </a:rPr>
              <a:t>to enforce laws and to maintain law and order in the state</a:t>
            </a:r>
            <a:endParaRPr lang="en-US" sz="1200" b="0" i="0" kern="1200" dirty="0">
              <a:solidFill>
                <a:schemeClr val="tx1"/>
              </a:solidFill>
              <a:effectLst/>
              <a:latin typeface="+mn-lt"/>
              <a:ea typeface="+mn-ea"/>
              <a:cs typeface="+mn-cs"/>
            </a:endParaRPr>
          </a:p>
          <a:p>
            <a:r>
              <a:rPr lang="en-US" dirty="0"/>
              <a:t>The executive includes the president, cabinet of ministers and the public service</a:t>
            </a:r>
          </a:p>
          <a:p>
            <a:endParaRPr lang="en-US" dirty="0"/>
          </a:p>
          <a:p>
            <a:r>
              <a:rPr lang="en-US" dirty="0"/>
              <a:t>The president is the head of state, head of government and commander in chief of the armed forms</a:t>
            </a:r>
          </a:p>
          <a:p>
            <a:r>
              <a:rPr lang="en-US" dirty="0"/>
              <a:t>The president is </a:t>
            </a:r>
            <a:r>
              <a:rPr lang="en-US" dirty="0" err="1"/>
              <a:t>responsibe</a:t>
            </a:r>
            <a:r>
              <a:rPr lang="en-US" dirty="0"/>
              <a:t> to parliament for the </a:t>
            </a:r>
            <a:r>
              <a:rPr lang="en-US" dirty="0" err="1"/>
              <a:t>excerise</a:t>
            </a:r>
            <a:r>
              <a:rPr lang="en-US" dirty="0"/>
              <a:t> of duties under the constitution of SL</a:t>
            </a:r>
          </a:p>
          <a:p>
            <a:r>
              <a:rPr lang="en-US" dirty="0"/>
              <a:t>The president appointments the Cabinet responsible to parliament</a:t>
            </a:r>
          </a:p>
          <a:p>
            <a:r>
              <a:rPr lang="en-US" dirty="0"/>
              <a:t>President deputy is the prime minister</a:t>
            </a:r>
          </a:p>
          <a:p>
            <a:endParaRPr lang="en-US" dirty="0"/>
          </a:p>
          <a:p>
            <a:r>
              <a:rPr lang="en-US" dirty="0"/>
              <a:t>The </a:t>
            </a:r>
            <a:r>
              <a:rPr lang="en-US" dirty="0" err="1"/>
              <a:t>parliments</a:t>
            </a:r>
            <a:r>
              <a:rPr lang="en-US" dirty="0"/>
              <a:t> has 225 members of parliament that includes the folks coming from the national seat</a:t>
            </a:r>
          </a:p>
          <a:p>
            <a:r>
              <a:rPr lang="en-US" sz="1200" b="0" i="0" kern="1200" dirty="0">
                <a:solidFill>
                  <a:schemeClr val="tx1"/>
                </a:solidFill>
                <a:effectLst/>
                <a:latin typeface="+mn-lt"/>
                <a:ea typeface="+mn-ea"/>
                <a:cs typeface="+mn-cs"/>
              </a:rPr>
              <a:t>The president may summon, suspend, or end a legislative session and dissolve Parliament any time after four and a half years</a:t>
            </a:r>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7</a:t>
            </a:fld>
            <a:endParaRPr lang="en-US"/>
          </a:p>
        </p:txBody>
      </p:sp>
    </p:spTree>
    <p:extLst>
      <p:ext uri="{BB962C8B-B14F-4D97-AF65-F5344CB8AC3E}">
        <p14:creationId xmlns:p14="http://schemas.microsoft.com/office/powerpoint/2010/main" val="22963157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AF533E96-F078-4B3D-A8F4-F1AF21EBC357}" type="slidenum">
              <a:rPr lang="en-US" smtClean="0"/>
              <a:t>40</a:t>
            </a:fld>
            <a:endParaRPr lang="en-US"/>
          </a:p>
        </p:txBody>
      </p:sp>
    </p:spTree>
    <p:extLst>
      <p:ext uri="{BB962C8B-B14F-4D97-AF65-F5344CB8AC3E}">
        <p14:creationId xmlns:p14="http://schemas.microsoft.com/office/powerpoint/2010/main" val="27844148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Illegal Content </a:t>
            </a:r>
          </a:p>
          <a:p>
            <a:r>
              <a:rPr lang="en-US" dirty="0"/>
              <a:t>Child sexual abusive material</a:t>
            </a:r>
          </a:p>
          <a:p>
            <a:r>
              <a:rPr lang="en-US" sz="1200" b="0" i="0" kern="1200" dirty="0">
                <a:solidFill>
                  <a:schemeClr val="tx1"/>
                </a:solidFill>
                <a:effectLst/>
                <a:latin typeface="+mn-lt"/>
                <a:ea typeface="+mn-ea"/>
                <a:cs typeface="+mn-cs"/>
              </a:rPr>
              <a:t>materials which encourage violence, criminal </a:t>
            </a:r>
            <a:r>
              <a:rPr lang="en-US" sz="1200" b="0" i="0" kern="1200" dirty="0" err="1">
                <a:solidFill>
                  <a:schemeClr val="tx1"/>
                </a:solidFill>
                <a:effectLst/>
                <a:latin typeface="+mn-lt"/>
                <a:ea typeface="+mn-ea"/>
                <a:cs typeface="+mn-cs"/>
              </a:rPr>
              <a:t>behaviour</a:t>
            </a:r>
            <a:r>
              <a:rPr lang="en-US" sz="1200" b="0" i="0" kern="1200" dirty="0">
                <a:solidFill>
                  <a:schemeClr val="tx1"/>
                </a:solidFill>
                <a:effectLst/>
                <a:latin typeface="+mn-lt"/>
                <a:ea typeface="+mn-ea"/>
                <a:cs typeface="+mn-cs"/>
              </a:rPr>
              <a:t> or dangerous </a:t>
            </a:r>
            <a:r>
              <a:rPr lang="en-US" sz="1200" b="0" i="0" kern="1200" dirty="0" err="1">
                <a:solidFill>
                  <a:schemeClr val="tx1"/>
                </a:solidFill>
                <a:effectLst/>
                <a:latin typeface="+mn-lt"/>
                <a:ea typeface="+mn-ea"/>
                <a:cs typeface="+mn-cs"/>
              </a:rPr>
              <a:t>behaviour</a:t>
            </a:r>
            <a:r>
              <a:rPr lang="en-US" sz="1200" b="0" i="0" kern="1200" dirty="0">
                <a:solidFill>
                  <a:schemeClr val="tx1"/>
                </a:solidFill>
                <a:effectLst/>
                <a:latin typeface="+mn-lt"/>
                <a:ea typeface="+mn-ea"/>
                <a:cs typeface="+mn-cs"/>
              </a:rPr>
              <a:t> (e.g. creating weapons, taking or making drugs and carrying out fraudulent or terrorist acts)</a:t>
            </a:r>
          </a:p>
          <a:p>
            <a:endParaRPr lang="en-US" sz="1200" b="0" i="0" kern="1200" dirty="0">
              <a:solidFill>
                <a:schemeClr val="tx1"/>
              </a:solidFill>
              <a:effectLst/>
              <a:latin typeface="+mn-lt"/>
              <a:ea typeface="+mn-ea"/>
              <a:cs typeface="+mn-cs"/>
            </a:endParaRPr>
          </a:p>
          <a:p>
            <a:r>
              <a:rPr lang="en-US" sz="1200" b="1" i="0" u="sng" kern="1200" dirty="0">
                <a:solidFill>
                  <a:schemeClr val="tx1"/>
                </a:solidFill>
                <a:effectLst/>
                <a:latin typeface="+mn-lt"/>
                <a:ea typeface="+mn-ea"/>
                <a:cs typeface="+mn-cs"/>
              </a:rPr>
              <a:t>Infringement of Right to Privacy</a:t>
            </a:r>
          </a:p>
          <a:p>
            <a:r>
              <a:rPr lang="en-US" sz="1200" b="0" i="0" kern="1200" dirty="0">
                <a:solidFill>
                  <a:schemeClr val="tx1"/>
                </a:solidFill>
                <a:effectLst/>
                <a:latin typeface="+mn-lt"/>
                <a:ea typeface="+mn-ea"/>
                <a:cs typeface="+mn-cs"/>
              </a:rPr>
              <a:t>An invasion of privacy can be defined legally as </a:t>
            </a:r>
            <a:r>
              <a:rPr lang="en-US" sz="1200" b="1" i="0" kern="1200" dirty="0">
                <a:solidFill>
                  <a:schemeClr val="tx1"/>
                </a:solidFill>
                <a:effectLst/>
                <a:latin typeface="+mn-lt"/>
                <a:ea typeface="+mn-ea"/>
                <a:cs typeface="+mn-cs"/>
              </a:rPr>
              <a:t>an unjustified disclosure of private and non-trivial information about an individual </a:t>
            </a:r>
            <a:r>
              <a:rPr lang="en-US" sz="1200" b="0" i="0" kern="1200" dirty="0">
                <a:solidFill>
                  <a:schemeClr val="tx1"/>
                </a:solidFill>
                <a:effectLst/>
                <a:latin typeface="+mn-lt"/>
                <a:ea typeface="+mn-ea"/>
                <a:cs typeface="+mn-cs"/>
              </a:rPr>
              <a:t>which causes distress to the individual</a:t>
            </a:r>
          </a:p>
          <a:p>
            <a:endParaRPr lang="en-US" sz="1200" b="0" i="0" kern="1200" dirty="0">
              <a:solidFill>
                <a:schemeClr val="tx1"/>
              </a:solidFill>
              <a:effectLst/>
              <a:latin typeface="+mn-lt"/>
              <a:ea typeface="+mn-ea"/>
              <a:cs typeface="+mn-cs"/>
            </a:endParaRPr>
          </a:p>
          <a:p>
            <a:r>
              <a:rPr lang="en-US" sz="1200" b="1" i="0" u="sng" kern="1200" dirty="0">
                <a:solidFill>
                  <a:schemeClr val="tx1"/>
                </a:solidFill>
                <a:effectLst/>
                <a:latin typeface="+mn-lt"/>
                <a:ea typeface="+mn-ea"/>
                <a:cs typeface="+mn-cs"/>
              </a:rPr>
              <a:t>Infringement of Freedom of Expression</a:t>
            </a:r>
          </a:p>
          <a:p>
            <a:r>
              <a:rPr lang="en-US" sz="1200" b="0" i="0" kern="1200" dirty="0">
                <a:solidFill>
                  <a:schemeClr val="tx1"/>
                </a:solidFill>
                <a:effectLst/>
                <a:latin typeface="+mn-lt"/>
                <a:ea typeface="+mn-ea"/>
                <a:cs typeface="+mn-cs"/>
              </a:rPr>
              <a:t>Governments have a duty to prohibit hateful, inciteful speech but many abuse their authority to silence peaceful dissent by passing laws </a:t>
            </a:r>
            <a:r>
              <a:rPr lang="en-US" sz="1200" b="0" i="0" kern="1200" dirty="0" err="1">
                <a:solidFill>
                  <a:schemeClr val="tx1"/>
                </a:solidFill>
                <a:effectLst/>
                <a:latin typeface="+mn-lt"/>
                <a:ea typeface="+mn-ea"/>
                <a:cs typeface="+mn-cs"/>
              </a:rPr>
              <a:t>criminalising</a:t>
            </a:r>
            <a:r>
              <a:rPr lang="en-US" sz="1200" b="0" i="0" kern="1200" dirty="0">
                <a:solidFill>
                  <a:schemeClr val="tx1"/>
                </a:solidFill>
                <a:effectLst/>
                <a:latin typeface="+mn-lt"/>
                <a:ea typeface="+mn-ea"/>
                <a:cs typeface="+mn-cs"/>
              </a:rPr>
              <a:t> freedom of expression. This is often done in the name of counter-terrorism, national security or religion. More recently, freedom of expression has come under threat by authorities clamping down on activists, NGOs and individuals helping refugees and migrants.</a:t>
            </a:r>
            <a:endParaRPr lang="en-US" sz="1200" b="1" i="0" u="sng"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F533E96-F078-4B3D-A8F4-F1AF21EBC357}" type="slidenum">
              <a:rPr lang="en-US" smtClean="0"/>
              <a:t>41</a:t>
            </a:fld>
            <a:endParaRPr lang="en-US"/>
          </a:p>
        </p:txBody>
      </p:sp>
    </p:spTree>
    <p:extLst>
      <p:ext uri="{BB962C8B-B14F-4D97-AF65-F5344CB8AC3E}">
        <p14:creationId xmlns:p14="http://schemas.microsoft.com/office/powerpoint/2010/main" val="24689688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NMRA incident – Unauthorized access</a:t>
            </a:r>
          </a:p>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42</a:t>
            </a:fld>
            <a:endParaRPr lang="en-US"/>
          </a:p>
        </p:txBody>
      </p:sp>
    </p:spTree>
    <p:extLst>
      <p:ext uri="{BB962C8B-B14F-4D97-AF65-F5344CB8AC3E}">
        <p14:creationId xmlns:p14="http://schemas.microsoft.com/office/powerpoint/2010/main" val="26124541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AF533E96-F078-4B3D-A8F4-F1AF21EBC357}" type="slidenum">
              <a:rPr lang="en-US" smtClean="0"/>
              <a:t>43</a:t>
            </a:fld>
            <a:endParaRPr lang="en-US"/>
          </a:p>
        </p:txBody>
      </p:sp>
    </p:spTree>
    <p:extLst>
      <p:ext uri="{BB962C8B-B14F-4D97-AF65-F5344CB8AC3E}">
        <p14:creationId xmlns:p14="http://schemas.microsoft.com/office/powerpoint/2010/main" val="32311860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47</a:t>
            </a:fld>
            <a:endParaRPr lang="en-US"/>
          </a:p>
        </p:txBody>
      </p:sp>
    </p:spTree>
    <p:extLst>
      <p:ext uri="{BB962C8B-B14F-4D97-AF65-F5344CB8AC3E}">
        <p14:creationId xmlns:p14="http://schemas.microsoft.com/office/powerpoint/2010/main" val="33954720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48</a:t>
            </a:fld>
            <a:endParaRPr lang="en-US"/>
          </a:p>
        </p:txBody>
      </p:sp>
    </p:spTree>
    <p:extLst>
      <p:ext uri="{BB962C8B-B14F-4D97-AF65-F5344CB8AC3E}">
        <p14:creationId xmlns:p14="http://schemas.microsoft.com/office/powerpoint/2010/main" val="12845968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350B06-B074-48FC-8CFD-53D2CD8FB95F}" type="slidenum">
              <a:rPr lang="en-US" smtClean="0"/>
              <a:t>49</a:t>
            </a:fld>
            <a:endParaRPr lang="en-US"/>
          </a:p>
        </p:txBody>
      </p:sp>
    </p:spTree>
    <p:extLst>
      <p:ext uri="{BB962C8B-B14F-4D97-AF65-F5344CB8AC3E}">
        <p14:creationId xmlns:p14="http://schemas.microsoft.com/office/powerpoint/2010/main" val="10510301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50</a:t>
            </a:fld>
            <a:endParaRPr lang="en-US"/>
          </a:p>
        </p:txBody>
      </p:sp>
    </p:spTree>
    <p:extLst>
      <p:ext uri="{BB962C8B-B14F-4D97-AF65-F5344CB8AC3E}">
        <p14:creationId xmlns:p14="http://schemas.microsoft.com/office/powerpoint/2010/main" val="2883073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www.jsc.gov.lk</a:t>
            </a:r>
            <a:r>
              <a:rPr lang="en-US" dirty="0"/>
              <a:t>/web/</a:t>
            </a:r>
            <a:r>
              <a:rPr lang="en-US" dirty="0" err="1"/>
              <a:t>index.php?option</a:t>
            </a:r>
            <a:r>
              <a:rPr lang="en-US" dirty="0"/>
              <a:t>=</a:t>
            </a:r>
            <a:r>
              <a:rPr lang="en-US" dirty="0" err="1"/>
              <a:t>com_content&amp;view</a:t>
            </a:r>
            <a:r>
              <a:rPr lang="en-US" dirty="0"/>
              <a:t>=</a:t>
            </a:r>
            <a:r>
              <a:rPr lang="en-US" dirty="0" err="1"/>
              <a:t>article&amp;id</a:t>
            </a:r>
            <a:r>
              <a:rPr lang="en-US" dirty="0"/>
              <a:t>=51&amp;Itemid=64&amp;lang=en#The%20High%20Court</a:t>
            </a:r>
          </a:p>
        </p:txBody>
      </p:sp>
      <p:sp>
        <p:nvSpPr>
          <p:cNvPr id="4" name="Slide Number Placeholder 3"/>
          <p:cNvSpPr>
            <a:spLocks noGrp="1"/>
          </p:cNvSpPr>
          <p:nvPr>
            <p:ph type="sldNum" sz="quarter" idx="5"/>
          </p:nvPr>
        </p:nvSpPr>
        <p:spPr/>
        <p:txBody>
          <a:bodyPr/>
          <a:lstStyle/>
          <a:p>
            <a:fld id="{AF533E96-F078-4B3D-A8F4-F1AF21EBC357}" type="slidenum">
              <a:rPr lang="en-US" smtClean="0"/>
              <a:t>8</a:t>
            </a:fld>
            <a:endParaRPr lang="en-US"/>
          </a:p>
        </p:txBody>
      </p:sp>
    </p:spTree>
    <p:extLst>
      <p:ext uri="{BB962C8B-B14F-4D97-AF65-F5344CB8AC3E}">
        <p14:creationId xmlns:p14="http://schemas.microsoft.com/office/powerpoint/2010/main" val="363574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9</a:t>
            </a:fld>
            <a:endParaRPr lang="en-US"/>
          </a:p>
        </p:txBody>
      </p:sp>
    </p:spTree>
    <p:extLst>
      <p:ext uri="{BB962C8B-B14F-4D97-AF65-F5344CB8AC3E}">
        <p14:creationId xmlns:p14="http://schemas.microsoft.com/office/powerpoint/2010/main" val="3205380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How a bill become a statue</a:t>
            </a:r>
          </a:p>
          <a:p>
            <a:r>
              <a:rPr lang="en-US" sz="1200" b="0" i="0" kern="1200" dirty="0">
                <a:solidFill>
                  <a:schemeClr val="tx1"/>
                </a:solidFill>
                <a:effectLst/>
                <a:latin typeface="+mn-lt"/>
                <a:ea typeface="+mn-ea"/>
                <a:cs typeface="+mn-cs"/>
              </a:rPr>
              <a:t> - it has be </a:t>
            </a:r>
            <a:r>
              <a:rPr lang="en-US" sz="1200" b="0" i="0" kern="1200" dirty="0" err="1">
                <a:solidFill>
                  <a:schemeClr val="tx1"/>
                </a:solidFill>
                <a:effectLst/>
                <a:latin typeface="+mn-lt"/>
                <a:ea typeface="+mn-ea"/>
                <a:cs typeface="+mn-cs"/>
              </a:rPr>
              <a:t>gazettered</a:t>
            </a:r>
            <a:r>
              <a:rPr lang="en-US" sz="1200" b="0" i="0" kern="1200" dirty="0">
                <a:solidFill>
                  <a:schemeClr val="tx1"/>
                </a:solidFill>
                <a:effectLst/>
                <a:latin typeface="+mn-lt"/>
                <a:ea typeface="+mn-ea"/>
                <a:cs typeface="+mn-cs"/>
              </a:rPr>
              <a:t> first</a:t>
            </a:r>
          </a:p>
          <a:p>
            <a:r>
              <a:rPr lang="en-US" sz="1200" b="0" i="0" kern="1200" dirty="0">
                <a:solidFill>
                  <a:schemeClr val="tx1"/>
                </a:solidFill>
                <a:effectLst/>
                <a:latin typeface="+mn-lt"/>
                <a:ea typeface="+mn-ea"/>
                <a:cs typeface="+mn-cs"/>
              </a:rPr>
              <a:t> - then after 7 days there is a first reading</a:t>
            </a:r>
          </a:p>
          <a:p>
            <a:r>
              <a:rPr lang="en-US" sz="1200" b="0" i="0" kern="1200" dirty="0">
                <a:solidFill>
                  <a:schemeClr val="tx1"/>
                </a:solidFill>
                <a:effectLst/>
                <a:latin typeface="+mn-lt"/>
                <a:ea typeface="+mn-ea"/>
                <a:cs typeface="+mn-cs"/>
              </a:rPr>
              <a:t> - the after 7 days </a:t>
            </a:r>
            <a:r>
              <a:rPr lang="en-US" sz="1200" b="0" i="0" kern="1200" dirty="0" err="1">
                <a:solidFill>
                  <a:schemeClr val="tx1"/>
                </a:solidFill>
                <a:effectLst/>
                <a:latin typeface="+mn-lt"/>
                <a:ea typeface="+mn-ea"/>
                <a:cs typeface="+mn-cs"/>
              </a:rPr>
              <a:t>tehre</a:t>
            </a:r>
            <a:r>
              <a:rPr lang="en-US" sz="1200" b="0" i="0" kern="1200" dirty="0">
                <a:solidFill>
                  <a:schemeClr val="tx1"/>
                </a:solidFill>
                <a:effectLst/>
                <a:latin typeface="+mn-lt"/>
                <a:ea typeface="+mn-ea"/>
                <a:cs typeface="+mn-cs"/>
              </a:rPr>
              <a:t> is a second reading</a:t>
            </a:r>
          </a:p>
          <a:p>
            <a:r>
              <a:rPr lang="en-US" sz="1200" b="0" i="0" kern="1200" dirty="0">
                <a:solidFill>
                  <a:schemeClr val="tx1"/>
                </a:solidFill>
                <a:effectLst/>
                <a:latin typeface="+mn-lt"/>
                <a:ea typeface="+mn-ea"/>
                <a:cs typeface="+mn-cs"/>
              </a:rPr>
              <a:t> - then there is a debate’</a:t>
            </a:r>
          </a:p>
          <a:p>
            <a:r>
              <a:rPr lang="en-US" sz="1200" b="0" i="0" kern="1200" dirty="0">
                <a:solidFill>
                  <a:schemeClr val="tx1"/>
                </a:solidFill>
                <a:effectLst/>
                <a:latin typeface="+mn-lt"/>
                <a:ea typeface="+mn-ea"/>
                <a:cs typeface="+mn-cs"/>
              </a:rPr>
              <a:t> - then vote is taken (simple majority / absolute majority)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earlier case law may still serve as “guidance,” and the word “guidance” suggests that the earlier case law is much closer to binding evidence than to persuasive evidence.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Today the personal laws in effect in Sri Lanka includes a combination of </a:t>
            </a:r>
          </a:p>
          <a:p>
            <a:r>
              <a:rPr lang="en-US" sz="1200" b="0" i="0" kern="1200" dirty="0">
                <a:solidFill>
                  <a:schemeClr val="tx1"/>
                </a:solidFill>
                <a:effectLst/>
                <a:latin typeface="+mn-lt"/>
                <a:ea typeface="+mn-ea"/>
                <a:cs typeface="+mn-cs"/>
              </a:rPr>
              <a:t>English common law, </a:t>
            </a:r>
          </a:p>
          <a:p>
            <a:r>
              <a:rPr lang="en-US" sz="1200" b="0" i="0" kern="1200" dirty="0">
                <a:solidFill>
                  <a:schemeClr val="tx1"/>
                </a:solidFill>
                <a:effectLst/>
                <a:latin typeface="+mn-lt"/>
                <a:ea typeface="+mn-ea"/>
                <a:cs typeface="+mn-cs"/>
              </a:rPr>
              <a:t>Roman-Dutch civil law and</a:t>
            </a:r>
          </a:p>
          <a:p>
            <a:r>
              <a:rPr lang="en-US" sz="1200" b="0" i="0" kern="1200" dirty="0">
                <a:solidFill>
                  <a:schemeClr val="tx1"/>
                </a:solidFill>
                <a:effectLst/>
                <a:latin typeface="+mn-lt"/>
                <a:ea typeface="+mn-ea"/>
                <a:cs typeface="+mn-cs"/>
              </a:rPr>
              <a:t> customary laws such as Kandyan’ Law, ‘</a:t>
            </a:r>
            <a:r>
              <a:rPr lang="en-US" sz="1200" b="0" i="0" kern="1200" dirty="0" err="1">
                <a:solidFill>
                  <a:schemeClr val="tx1"/>
                </a:solidFill>
                <a:effectLst/>
                <a:latin typeface="+mn-lt"/>
                <a:ea typeface="+mn-ea"/>
                <a:cs typeface="+mn-cs"/>
              </a:rPr>
              <a:t>Thesawalamai</a:t>
            </a:r>
            <a:r>
              <a:rPr lang="en-US" sz="1200" b="0" i="0" kern="1200" dirty="0">
                <a:solidFill>
                  <a:schemeClr val="tx1"/>
                </a:solidFill>
                <a:effectLst/>
                <a:latin typeface="+mn-lt"/>
                <a:ea typeface="+mn-ea"/>
                <a:cs typeface="+mn-cs"/>
              </a:rPr>
              <a:t>’ Law and Muslim personal Law</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Roman-Dutch Law</a:t>
            </a:r>
            <a:r>
              <a:rPr lang="en-US" sz="1200" b="0" i="0" kern="1200" dirty="0">
                <a:solidFill>
                  <a:schemeClr val="tx1"/>
                </a:solidFill>
                <a:effectLst/>
                <a:latin typeface="+mn-lt"/>
                <a:ea typeface="+mn-ea"/>
                <a:cs typeface="+mn-cs"/>
              </a:rPr>
              <a:t> now generally applies in Sri Lanka when statutes and indigenous laws do not regulate the issue in question. Roman-Dutch Law represents in Sri Lanka an inherited legal tradition. It has co-existed with several systems of indigenous laws, and the English common law, creating a “distinct legal culture that is described today as a ‘mixed’ civil and common law system.”</a:t>
            </a:r>
          </a:p>
          <a:p>
            <a:r>
              <a:rPr lang="en-US" sz="1200" b="0" i="0" kern="1200" dirty="0">
                <a:solidFill>
                  <a:schemeClr val="tx1"/>
                </a:solidFill>
                <a:effectLst/>
                <a:latin typeface="+mn-lt"/>
                <a:ea typeface="+mn-ea"/>
                <a:cs typeface="+mn-cs"/>
              </a:rPr>
              <a:t>In fact, when the British themselves declared Roman-Dutch law as the common law of Ceylon, Roman-Dutch law assumed even greater importance under the British than it had enjoyed under Dutch rule of Ceylon.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Today, Roman-Dutch law exists only in Sri Lanka and South Africa.</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Sri Lankan law is based </a:t>
            </a:r>
            <a:r>
              <a:rPr lang="en-US" sz="1200" b="1" i="0" kern="1200" dirty="0">
                <a:solidFill>
                  <a:schemeClr val="tx1"/>
                </a:solidFill>
                <a:effectLst/>
                <a:latin typeface="+mn-lt"/>
                <a:ea typeface="+mn-ea"/>
                <a:cs typeface="+mn-cs"/>
              </a:rPr>
              <a:t>on English common law system</a:t>
            </a:r>
            <a:r>
              <a:rPr lang="en-US" sz="1200" b="0" i="0" kern="1200" dirty="0">
                <a:solidFill>
                  <a:schemeClr val="tx1"/>
                </a:solidFill>
                <a:effectLst/>
                <a:latin typeface="+mn-lt"/>
                <a:ea typeface="+mn-ea"/>
                <a:cs typeface="+mn-cs"/>
              </a:rPr>
              <a:t>. As a result, the English law principles such as judicial precedent (lower courts follow the reasoning of the higher courts in similar, subsequent cases) and ratio decidendi (reasons for judgment) govern the interpretation of the case law. Civil cases are heard by the District Courts, and the Criminal cases by Magistrates’ Courts and High Courts. From decisions of these trial courts, an appeal lies to the Court of Appeals and then to the Supreme Court.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10</a:t>
            </a:fld>
            <a:endParaRPr lang="en-US"/>
          </a:p>
        </p:txBody>
      </p:sp>
    </p:spTree>
    <p:extLst>
      <p:ext uri="{BB962C8B-B14F-4D97-AF65-F5344CB8AC3E}">
        <p14:creationId xmlns:p14="http://schemas.microsoft.com/office/powerpoint/2010/main" val="4106903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12</a:t>
            </a:fld>
            <a:endParaRPr lang="en-US"/>
          </a:p>
        </p:txBody>
      </p:sp>
    </p:spTree>
    <p:extLst>
      <p:ext uri="{BB962C8B-B14F-4D97-AF65-F5344CB8AC3E}">
        <p14:creationId xmlns:p14="http://schemas.microsoft.com/office/powerpoint/2010/main" val="2184753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142 page act </a:t>
            </a:r>
            <a:r>
              <a:rPr lang="en-US" dirty="0">
                <a:sym typeface="Wingdings" pitchFamily="2" charset="2"/>
              </a:rPr>
              <a:t> it deserves a semester on its own</a:t>
            </a:r>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13</a:t>
            </a:fld>
            <a:endParaRPr lang="en-US"/>
          </a:p>
        </p:txBody>
      </p:sp>
    </p:spTree>
    <p:extLst>
      <p:ext uri="{BB962C8B-B14F-4D97-AF65-F5344CB8AC3E}">
        <p14:creationId xmlns:p14="http://schemas.microsoft.com/office/powerpoint/2010/main" val="4253800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Parents</a:t>
            </a:r>
          </a:p>
          <a:p>
            <a:r>
              <a:rPr lang="en-US" dirty="0"/>
              <a:t>Copy rights</a:t>
            </a:r>
          </a:p>
          <a:p>
            <a:r>
              <a:rPr lang="en-US" dirty="0"/>
              <a:t>Trade marks – visible sign serving to distinguish the goods of one enterprise from another</a:t>
            </a:r>
          </a:p>
          <a:p>
            <a:r>
              <a:rPr lang="en-US" dirty="0"/>
              <a:t>Service </a:t>
            </a:r>
            <a:r>
              <a:rPr lang="en-US" dirty="0" err="1"/>
              <a:t>maeks</a:t>
            </a:r>
            <a:r>
              <a:rPr lang="en-US" dirty="0"/>
              <a:t> – Trade marks are attached generally to products and service marks to services</a:t>
            </a:r>
          </a:p>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14</a:t>
            </a:fld>
            <a:endParaRPr lang="en-US"/>
          </a:p>
        </p:txBody>
      </p:sp>
    </p:spTree>
    <p:extLst>
      <p:ext uri="{BB962C8B-B14F-4D97-AF65-F5344CB8AC3E}">
        <p14:creationId xmlns:p14="http://schemas.microsoft.com/office/powerpoint/2010/main" val="19623142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6354" y="2389248"/>
            <a:ext cx="7989723" cy="1680063"/>
          </a:xfrm>
          <a:noFill/>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53731" y="4077939"/>
            <a:ext cx="7975483" cy="685791"/>
          </a:xfrm>
        </p:spPr>
        <p:txBody>
          <a:bodyPr>
            <a:normAutofit/>
          </a:bodyPr>
          <a:lstStyle>
            <a:lvl1pPr marL="0" indent="0" algn="l">
              <a:buNone/>
              <a:defRPr sz="2800" b="0" i="0">
                <a:solidFill>
                  <a:schemeClr val="bg1">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10/11/2021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842" y="489805"/>
            <a:ext cx="8246070" cy="763526"/>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26843" y="1496961"/>
            <a:ext cx="8246070" cy="3040896"/>
          </a:xfrm>
        </p:spPr>
        <p:txBody>
          <a:bodyPr/>
          <a:lstStyle>
            <a:lvl1pPr algn="l">
              <a:defRPr sz="2800">
                <a:solidFill>
                  <a:schemeClr val="bg1">
                    <a:lumMod val="75000"/>
                  </a:schemeClr>
                </a:solidFill>
              </a:defRPr>
            </a:lvl1pPr>
            <a:lvl2pPr algn="l">
              <a:defRPr>
                <a:solidFill>
                  <a:schemeClr val="bg1">
                    <a:lumMod val="75000"/>
                  </a:schemeClr>
                </a:solidFill>
              </a:defRPr>
            </a:lvl2pPr>
            <a:lvl3pPr algn="l">
              <a:defRPr>
                <a:solidFill>
                  <a:schemeClr val="bg1">
                    <a:lumMod val="75000"/>
                  </a:schemeClr>
                </a:solidFill>
              </a:defRPr>
            </a:lvl3pPr>
            <a:lvl4pPr algn="l">
              <a:defRPr>
                <a:solidFill>
                  <a:schemeClr val="bg1">
                    <a:lumMod val="75000"/>
                  </a:schemeClr>
                </a:solidFill>
              </a:defRPr>
            </a:lvl4pPr>
            <a:lvl5pPr algn="l">
              <a:defRPr>
                <a:solidFill>
                  <a:schemeClr val="bg1">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3069" y="465530"/>
            <a:ext cx="6284320" cy="725349"/>
          </a:xfrm>
        </p:spPr>
        <p:txBody>
          <a:bodyPr>
            <a:normAutofit/>
          </a:bodyPr>
          <a:lstStyle>
            <a:lvl1pPr algn="l">
              <a:defRPr sz="360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63069" y="1229055"/>
            <a:ext cx="6284320" cy="3511061"/>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10/11/2021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10/11/2021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10/11/2021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5317" y="603483"/>
            <a:ext cx="8093365" cy="763525"/>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780877"/>
            <a:ext cx="4040188" cy="479822"/>
          </a:xfrm>
        </p:spPr>
        <p:txBody>
          <a:bodyPr anchor="b"/>
          <a:lstStyle>
            <a:lvl1pPr marL="0" indent="0" algn="ctr">
              <a:buNone/>
              <a:defRPr sz="2400" b="1">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253274"/>
            <a:ext cx="4040188" cy="2276294"/>
          </a:xfrm>
        </p:spPr>
        <p:txBody>
          <a:bodyPr/>
          <a:lstStyle>
            <a:lvl1pPr algn="ctr">
              <a:defRPr sz="2400">
                <a:solidFill>
                  <a:schemeClr val="bg1">
                    <a:lumMod val="85000"/>
                  </a:schemeClr>
                </a:solidFill>
              </a:defRPr>
            </a:lvl1pPr>
            <a:lvl2pPr algn="ctr">
              <a:defRPr sz="2000">
                <a:solidFill>
                  <a:schemeClr val="bg1">
                    <a:lumMod val="85000"/>
                  </a:schemeClr>
                </a:solidFill>
              </a:defRPr>
            </a:lvl2pPr>
            <a:lvl3pPr algn="ctr">
              <a:defRPr sz="1800">
                <a:solidFill>
                  <a:schemeClr val="bg1">
                    <a:lumMod val="85000"/>
                  </a:schemeClr>
                </a:solidFill>
              </a:defRPr>
            </a:lvl3pPr>
            <a:lvl4pPr algn="ctr">
              <a:defRPr sz="1600">
                <a:solidFill>
                  <a:schemeClr val="bg1">
                    <a:lumMod val="85000"/>
                  </a:schemeClr>
                </a:solidFill>
              </a:defRPr>
            </a:lvl4pPr>
            <a:lvl5pPr algn="ctr">
              <a:defRPr sz="1600">
                <a:solidFill>
                  <a:schemeClr val="bg1">
                    <a:lumMod val="85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780877"/>
            <a:ext cx="4041775" cy="479822"/>
          </a:xfrm>
        </p:spPr>
        <p:txBody>
          <a:bodyPr anchor="b"/>
          <a:lstStyle>
            <a:lvl1pPr marL="0" indent="0" algn="ctr">
              <a:buNone/>
              <a:defRPr sz="2400" b="1">
                <a:solidFill>
                  <a:schemeClr val="bg1">
                    <a:lumMod val="8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253274"/>
            <a:ext cx="4041775" cy="2276294"/>
          </a:xfrm>
        </p:spPr>
        <p:txBody>
          <a:bodyPr/>
          <a:lstStyle>
            <a:lvl1pPr algn="ctr">
              <a:defRPr sz="2400">
                <a:solidFill>
                  <a:schemeClr val="bg1">
                    <a:lumMod val="85000"/>
                  </a:schemeClr>
                </a:solidFill>
              </a:defRPr>
            </a:lvl1pPr>
            <a:lvl2pPr algn="ctr">
              <a:defRPr sz="2000">
                <a:solidFill>
                  <a:schemeClr val="bg1">
                    <a:lumMod val="85000"/>
                  </a:schemeClr>
                </a:solidFill>
              </a:defRPr>
            </a:lvl2pPr>
            <a:lvl3pPr algn="ctr">
              <a:defRPr sz="1800">
                <a:solidFill>
                  <a:schemeClr val="bg1">
                    <a:lumMod val="85000"/>
                  </a:schemeClr>
                </a:solidFill>
              </a:defRPr>
            </a:lvl3pPr>
            <a:lvl4pPr algn="ctr">
              <a:defRPr sz="1600">
                <a:solidFill>
                  <a:schemeClr val="bg1">
                    <a:lumMod val="85000"/>
                  </a:schemeClr>
                </a:solidFill>
              </a:defRPr>
            </a:lvl4pPr>
            <a:lvl5pPr algn="ctr">
              <a:defRPr sz="1600">
                <a:solidFill>
                  <a:schemeClr val="bg1">
                    <a:lumMod val="85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10/11/2021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10/11/2021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10/11/2021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10/11/2021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huffpost.com/entry/kim-kardashians-identity_b_4902929"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en.wikipedia.org/wiki/New_Zealand"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hyperlink" Target="https://www.linkedin.com/in/kalinga-dissanayake/" TargetMode="External"/><Relationship Id="rId3" Type="http://schemas.openxmlformats.org/officeDocument/2006/relationships/hyperlink" Target="https://www.parliament.lk/files/pdf/constitution.pdf" TargetMode="External"/><Relationship Id="rId7" Type="http://schemas.openxmlformats.org/officeDocument/2006/relationships/hyperlink" Target="https://nca.gov.lk/files/ETA-E.pdf"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hyperlink" Target="https://www.nipo.gov.lk/web/index.php?option=com_content&amp;view=article&amp;id=37&amp;Itemid=156&amp;lang=en" TargetMode="External"/><Relationship Id="rId5" Type="http://schemas.openxmlformats.org/officeDocument/2006/relationships/hyperlink" Target="http://www.jsc.gov.lk/web/index.php?option=com_content&amp;view=article&amp;id=51&amp;Itemid=64&amp;lang=en#The%20High%20Court" TargetMode="External"/><Relationship Id="rId4" Type="http://schemas.openxmlformats.org/officeDocument/2006/relationships/hyperlink" Target="http://www.paffrel.com/posters/131202101231Sri%20Lankawe%20Palathsabha%20-%20English.pdf"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3728" y="2455607"/>
            <a:ext cx="8203575" cy="1591574"/>
          </a:xfrm>
        </p:spPr>
        <p:txBody>
          <a:bodyPr>
            <a:normAutofit/>
          </a:bodyPr>
          <a:lstStyle/>
          <a:p>
            <a:r>
              <a:rPr lang="en-US" dirty="0"/>
              <a:t>ICT and Law </a:t>
            </a:r>
            <a:br>
              <a:rPr lang="en-US" dirty="0"/>
            </a:br>
            <a:r>
              <a:rPr lang="en-US" dirty="0"/>
              <a:t>in Sri Lanka</a:t>
            </a:r>
          </a:p>
        </p:txBody>
      </p:sp>
      <p:sp>
        <p:nvSpPr>
          <p:cNvPr id="3" name="Subtitle 2"/>
          <p:cNvSpPr>
            <a:spLocks noGrp="1"/>
          </p:cNvSpPr>
          <p:nvPr>
            <p:ph type="subTitle" idx="1"/>
          </p:nvPr>
        </p:nvSpPr>
        <p:spPr>
          <a:xfrm>
            <a:off x="461104" y="4091428"/>
            <a:ext cx="8188953" cy="763525"/>
          </a:xfrm>
        </p:spPr>
        <p:txBody>
          <a:bodyPr>
            <a:normAutofit/>
          </a:bodyPr>
          <a:lstStyle/>
          <a:p>
            <a:r>
              <a:rPr lang="en-US" sz="1800" dirty="0"/>
              <a:t>Kalinga Dissanayake</a:t>
            </a: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Sources of Law</a:t>
            </a:r>
          </a:p>
        </p:txBody>
      </p:sp>
      <p:sp>
        <p:nvSpPr>
          <p:cNvPr id="5" name="Content Placeholder 4"/>
          <p:cNvSpPr>
            <a:spLocks noGrp="1"/>
          </p:cNvSpPr>
          <p:nvPr>
            <p:ph idx="1"/>
          </p:nvPr>
        </p:nvSpPr>
        <p:spPr/>
        <p:txBody>
          <a:bodyPr>
            <a:normAutofit/>
          </a:bodyPr>
          <a:lstStyle/>
          <a:p>
            <a:r>
              <a:rPr lang="en-US" sz="2400" dirty="0"/>
              <a:t>Statutes</a:t>
            </a:r>
          </a:p>
          <a:p>
            <a:r>
              <a:rPr lang="en-US" sz="2400" dirty="0"/>
              <a:t>Case Law</a:t>
            </a:r>
          </a:p>
          <a:p>
            <a:r>
              <a:rPr lang="en-US" sz="2400" dirty="0"/>
              <a:t>Roman Dutch Law</a:t>
            </a:r>
          </a:p>
          <a:p>
            <a:r>
              <a:rPr lang="en-US" sz="2400" dirty="0"/>
              <a:t>English Law</a:t>
            </a:r>
          </a:p>
          <a:p>
            <a:r>
              <a:rPr lang="en-US" sz="2400" dirty="0"/>
              <a:t>Customs</a:t>
            </a:r>
          </a:p>
        </p:txBody>
      </p:sp>
      <p:sp>
        <p:nvSpPr>
          <p:cNvPr id="6" name="Title 3">
            <a:extLst>
              <a:ext uri="{FF2B5EF4-FFF2-40B4-BE49-F238E27FC236}">
                <a16:creationId xmlns:a16="http://schemas.microsoft.com/office/drawing/2014/main" id="{F6B499B8-9150-DC42-9643-F987D8A7E203}"/>
              </a:ext>
            </a:extLst>
          </p:cNvPr>
          <p:cNvSpPr txBox="1">
            <a:spLocks/>
          </p:cNvSpPr>
          <p:nvPr/>
        </p:nvSpPr>
        <p:spPr>
          <a:xfrm>
            <a:off x="8285259" y="4772433"/>
            <a:ext cx="1041621" cy="32449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002060"/>
                </a:solidFill>
                <a:effectLst>
                  <a:outerShdw blurRad="50800" dist="38100" dir="2700000" algn="tl" rotWithShape="0">
                    <a:prstClr val="black">
                      <a:alpha val="40000"/>
                    </a:prstClr>
                  </a:outerShdw>
                </a:effectLst>
                <a:latin typeface="+mj-lt"/>
                <a:ea typeface="+mj-ea"/>
                <a:cs typeface="+mj-cs"/>
              </a:defRPr>
            </a:lvl1pPr>
          </a:lstStyle>
          <a:p>
            <a:r>
              <a:rPr lang="en-US" sz="900" b="1" dirty="0">
                <a:solidFill>
                  <a:schemeClr val="accent6">
                    <a:lumMod val="75000"/>
                  </a:schemeClr>
                </a:solidFill>
              </a:rPr>
              <a:t>ICT And LAW</a:t>
            </a:r>
          </a:p>
        </p:txBody>
      </p:sp>
    </p:spTree>
    <p:extLst>
      <p:ext uri="{BB962C8B-B14F-4D97-AF65-F5344CB8AC3E}">
        <p14:creationId xmlns:p14="http://schemas.microsoft.com/office/powerpoint/2010/main" val="19145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Agenda</a:t>
            </a:r>
          </a:p>
        </p:txBody>
      </p:sp>
      <p:sp>
        <p:nvSpPr>
          <p:cNvPr id="3" name="Content Placeholder 2"/>
          <p:cNvSpPr>
            <a:spLocks noGrp="1"/>
          </p:cNvSpPr>
          <p:nvPr>
            <p:ph idx="1"/>
          </p:nvPr>
        </p:nvSpPr>
        <p:spPr/>
        <p:txBody>
          <a:bodyPr>
            <a:normAutofit fontScale="62500" lnSpcReduction="20000"/>
          </a:bodyPr>
          <a:lstStyle/>
          <a:p>
            <a:r>
              <a:rPr lang="en-US" dirty="0">
                <a:highlight>
                  <a:srgbClr val="FFFF00"/>
                </a:highlight>
              </a:rPr>
              <a:t>Introduction to Sri Lankan Legal System</a:t>
            </a:r>
          </a:p>
          <a:p>
            <a:pPr lvl="1"/>
            <a:r>
              <a:rPr lang="en-US" dirty="0">
                <a:highlight>
                  <a:srgbClr val="FFFF00"/>
                </a:highlight>
              </a:rPr>
              <a:t>Three pillars</a:t>
            </a:r>
          </a:p>
          <a:p>
            <a:pPr lvl="1"/>
            <a:r>
              <a:rPr lang="en-US" dirty="0">
                <a:highlight>
                  <a:srgbClr val="FFFF00"/>
                </a:highlight>
              </a:rPr>
              <a:t>Sources of Law</a:t>
            </a:r>
          </a:p>
          <a:p>
            <a:r>
              <a:rPr lang="en-US" dirty="0"/>
              <a:t>ICT Related Acts</a:t>
            </a:r>
          </a:p>
          <a:p>
            <a:pPr lvl="1"/>
            <a:r>
              <a:rPr lang="en-US" dirty="0"/>
              <a:t>Intellectual Property Act, No 36 of 2003</a:t>
            </a:r>
          </a:p>
          <a:p>
            <a:pPr lvl="1"/>
            <a:r>
              <a:rPr lang="en-US" dirty="0"/>
              <a:t>Evidence (Special Provisions) Act, No 14 of 1995</a:t>
            </a:r>
          </a:p>
          <a:p>
            <a:pPr lvl="1"/>
            <a:r>
              <a:rPr lang="en-US" dirty="0"/>
              <a:t>Electronic Transactions Act, No 19 of 2006</a:t>
            </a:r>
          </a:p>
          <a:p>
            <a:pPr lvl="1"/>
            <a:r>
              <a:rPr lang="en-US" dirty="0"/>
              <a:t>Payment Devices Frauds Act, No. 30 of 2006</a:t>
            </a:r>
          </a:p>
          <a:p>
            <a:pPr lvl="1"/>
            <a:r>
              <a:rPr lang="en-US" dirty="0"/>
              <a:t>Computer Crimes Act, No 24 of 2007</a:t>
            </a:r>
          </a:p>
          <a:p>
            <a:r>
              <a:rPr lang="en-US" dirty="0"/>
              <a:t>Recap</a:t>
            </a:r>
          </a:p>
          <a:p>
            <a:endParaRPr lang="en-US" dirty="0"/>
          </a:p>
        </p:txBody>
      </p:sp>
    </p:spTree>
    <p:extLst>
      <p:ext uri="{BB962C8B-B14F-4D97-AF65-F5344CB8AC3E}">
        <p14:creationId xmlns:p14="http://schemas.microsoft.com/office/powerpoint/2010/main" val="680571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endParaRPr lang="en-US" dirty="0"/>
          </a:p>
          <a:p>
            <a:pPr marL="0" indent="0" algn="ctr">
              <a:buNone/>
            </a:pPr>
            <a:endParaRPr lang="en-US" dirty="0"/>
          </a:p>
          <a:p>
            <a:pPr marL="0" indent="0" algn="ctr">
              <a:buNone/>
            </a:pPr>
            <a:r>
              <a:rPr lang="en-US" b="1" u="sng" dirty="0"/>
              <a:t>Intellectual Property Act, No 36 of 2003</a:t>
            </a:r>
          </a:p>
        </p:txBody>
      </p:sp>
    </p:spTree>
    <p:extLst>
      <p:ext uri="{BB962C8B-B14F-4D97-AF65-F5344CB8AC3E}">
        <p14:creationId xmlns:p14="http://schemas.microsoft.com/office/powerpoint/2010/main" val="1030336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3069" y="465530"/>
            <a:ext cx="7403276" cy="725349"/>
          </a:xfrm>
        </p:spPr>
        <p:txBody>
          <a:bodyPr>
            <a:normAutofit fontScale="90000"/>
          </a:bodyPr>
          <a:lstStyle/>
          <a:p>
            <a:r>
              <a:rPr lang="en-US" dirty="0"/>
              <a:t>Intellectual Property Act No 36 of 2003</a:t>
            </a:r>
          </a:p>
        </p:txBody>
      </p:sp>
      <p:sp>
        <p:nvSpPr>
          <p:cNvPr id="5" name="Content Placeholder 4"/>
          <p:cNvSpPr>
            <a:spLocks noGrp="1"/>
          </p:cNvSpPr>
          <p:nvPr>
            <p:ph idx="1"/>
          </p:nvPr>
        </p:nvSpPr>
        <p:spPr/>
        <p:txBody>
          <a:bodyPr>
            <a:normAutofit fontScale="92500" lnSpcReduction="20000"/>
          </a:bodyPr>
          <a:lstStyle/>
          <a:p>
            <a:r>
              <a:rPr lang="en-US" sz="2400" dirty="0"/>
              <a:t>Intangible property that is the result of creativity, such as patents, copyrights, trademarks, trade secrets etc..</a:t>
            </a:r>
          </a:p>
          <a:p>
            <a:endParaRPr lang="en-US" sz="2400" dirty="0"/>
          </a:p>
          <a:p>
            <a:r>
              <a:rPr lang="en-US" sz="2400" dirty="0"/>
              <a:t>Created by human intellect, can have a monetary value.</a:t>
            </a:r>
          </a:p>
          <a:p>
            <a:endParaRPr lang="en-US" sz="2400" dirty="0"/>
          </a:p>
          <a:p>
            <a:r>
              <a:rPr lang="en-US" sz="2400" dirty="0"/>
              <a:t>Can be owned, transferred, sold or licensed for any another person to use</a:t>
            </a:r>
          </a:p>
          <a:p>
            <a:endParaRPr lang="en-US" sz="2400" dirty="0"/>
          </a:p>
          <a:p>
            <a:r>
              <a:rPr lang="en-US" sz="2400" dirty="0"/>
              <a:t>Governed by IPA No 36 of 2003</a:t>
            </a:r>
          </a:p>
        </p:txBody>
      </p:sp>
      <p:sp>
        <p:nvSpPr>
          <p:cNvPr id="6" name="Title 3">
            <a:extLst>
              <a:ext uri="{FF2B5EF4-FFF2-40B4-BE49-F238E27FC236}">
                <a16:creationId xmlns:a16="http://schemas.microsoft.com/office/drawing/2014/main" id="{F6B499B8-9150-DC42-9643-F987D8A7E203}"/>
              </a:ext>
            </a:extLst>
          </p:cNvPr>
          <p:cNvSpPr txBox="1">
            <a:spLocks/>
          </p:cNvSpPr>
          <p:nvPr/>
        </p:nvSpPr>
        <p:spPr>
          <a:xfrm>
            <a:off x="8285259" y="4772433"/>
            <a:ext cx="1041621" cy="32449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002060"/>
                </a:solidFill>
                <a:effectLst>
                  <a:outerShdw blurRad="50800" dist="38100" dir="2700000" algn="tl" rotWithShape="0">
                    <a:prstClr val="black">
                      <a:alpha val="40000"/>
                    </a:prstClr>
                  </a:outerShdw>
                </a:effectLst>
                <a:latin typeface="+mj-lt"/>
                <a:ea typeface="+mj-ea"/>
                <a:cs typeface="+mj-cs"/>
              </a:defRPr>
            </a:lvl1pPr>
          </a:lstStyle>
          <a:p>
            <a:r>
              <a:rPr lang="en-US" sz="900" b="1" dirty="0">
                <a:solidFill>
                  <a:schemeClr val="accent6">
                    <a:lumMod val="75000"/>
                  </a:schemeClr>
                </a:solidFill>
              </a:rPr>
              <a:t>ICT And LAW</a:t>
            </a:r>
          </a:p>
        </p:txBody>
      </p:sp>
    </p:spTree>
    <p:extLst>
      <p:ext uri="{BB962C8B-B14F-4D97-AF65-F5344CB8AC3E}">
        <p14:creationId xmlns:p14="http://schemas.microsoft.com/office/powerpoint/2010/main" val="3975595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3069" y="465530"/>
            <a:ext cx="7177808" cy="725349"/>
          </a:xfrm>
        </p:spPr>
        <p:txBody>
          <a:bodyPr>
            <a:normAutofit fontScale="90000"/>
          </a:bodyPr>
          <a:lstStyle/>
          <a:p>
            <a:r>
              <a:rPr lang="en-US" dirty="0"/>
              <a:t>Intellectual Property Act No 36 of 2003</a:t>
            </a:r>
          </a:p>
        </p:txBody>
      </p:sp>
      <p:sp>
        <p:nvSpPr>
          <p:cNvPr id="5" name="Content Placeholder 4"/>
          <p:cNvSpPr>
            <a:spLocks noGrp="1"/>
          </p:cNvSpPr>
          <p:nvPr>
            <p:ph idx="1"/>
          </p:nvPr>
        </p:nvSpPr>
        <p:spPr/>
        <p:txBody>
          <a:bodyPr>
            <a:normAutofit/>
          </a:bodyPr>
          <a:lstStyle/>
          <a:p>
            <a:r>
              <a:rPr lang="en-US" sz="2400" dirty="0"/>
              <a:t>Patent Rights</a:t>
            </a:r>
          </a:p>
          <a:p>
            <a:r>
              <a:rPr lang="en-US" sz="2400" dirty="0"/>
              <a:t>Copy Rights</a:t>
            </a:r>
          </a:p>
          <a:p>
            <a:r>
              <a:rPr lang="en-US" sz="2400" dirty="0"/>
              <a:t>Trademarks and Service Marks</a:t>
            </a:r>
          </a:p>
        </p:txBody>
      </p:sp>
      <p:sp>
        <p:nvSpPr>
          <p:cNvPr id="6" name="Title 3">
            <a:extLst>
              <a:ext uri="{FF2B5EF4-FFF2-40B4-BE49-F238E27FC236}">
                <a16:creationId xmlns:a16="http://schemas.microsoft.com/office/drawing/2014/main" id="{F6B499B8-9150-DC42-9643-F987D8A7E203}"/>
              </a:ext>
            </a:extLst>
          </p:cNvPr>
          <p:cNvSpPr txBox="1">
            <a:spLocks/>
          </p:cNvSpPr>
          <p:nvPr/>
        </p:nvSpPr>
        <p:spPr>
          <a:xfrm>
            <a:off x="8285259" y="4772433"/>
            <a:ext cx="1041621" cy="32449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002060"/>
                </a:solidFill>
                <a:effectLst>
                  <a:outerShdw blurRad="50800" dist="38100" dir="2700000" algn="tl" rotWithShape="0">
                    <a:prstClr val="black">
                      <a:alpha val="40000"/>
                    </a:prstClr>
                  </a:outerShdw>
                </a:effectLst>
                <a:latin typeface="+mj-lt"/>
                <a:ea typeface="+mj-ea"/>
                <a:cs typeface="+mj-cs"/>
              </a:defRPr>
            </a:lvl1pPr>
          </a:lstStyle>
          <a:p>
            <a:r>
              <a:rPr lang="en-US" sz="900" b="1" dirty="0">
                <a:solidFill>
                  <a:schemeClr val="accent6">
                    <a:lumMod val="75000"/>
                  </a:schemeClr>
                </a:solidFill>
              </a:rPr>
              <a:t>ICT And LAW</a:t>
            </a:r>
          </a:p>
        </p:txBody>
      </p:sp>
    </p:spTree>
    <p:extLst>
      <p:ext uri="{BB962C8B-B14F-4D97-AF65-F5344CB8AC3E}">
        <p14:creationId xmlns:p14="http://schemas.microsoft.com/office/powerpoint/2010/main" val="1574830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3068" y="465530"/>
            <a:ext cx="6739397" cy="725349"/>
          </a:xfrm>
        </p:spPr>
        <p:txBody>
          <a:bodyPr>
            <a:normAutofit fontScale="90000"/>
          </a:bodyPr>
          <a:lstStyle/>
          <a:p>
            <a:r>
              <a:rPr lang="en-US" dirty="0"/>
              <a:t>Intellectual Property Act No 36 of 2003</a:t>
            </a:r>
          </a:p>
        </p:txBody>
      </p:sp>
      <p:sp>
        <p:nvSpPr>
          <p:cNvPr id="5" name="Content Placeholder 4"/>
          <p:cNvSpPr>
            <a:spLocks noGrp="1"/>
          </p:cNvSpPr>
          <p:nvPr>
            <p:ph idx="1"/>
          </p:nvPr>
        </p:nvSpPr>
        <p:spPr/>
        <p:txBody>
          <a:bodyPr>
            <a:normAutofit/>
          </a:bodyPr>
          <a:lstStyle/>
          <a:p>
            <a:r>
              <a:rPr lang="en-US" sz="2400" dirty="0"/>
              <a:t>Computer Programs are protected under Intellectual works protected under the act</a:t>
            </a:r>
          </a:p>
          <a:p>
            <a:r>
              <a:rPr lang="en-US" sz="2400" dirty="0"/>
              <a:t>Under the economic rights: “owner of copyright of a work shall have the exclusive right to carry out or to authorize the following acts in relation to the work”</a:t>
            </a:r>
          </a:p>
        </p:txBody>
      </p:sp>
      <p:sp>
        <p:nvSpPr>
          <p:cNvPr id="6" name="Title 3">
            <a:extLst>
              <a:ext uri="{FF2B5EF4-FFF2-40B4-BE49-F238E27FC236}">
                <a16:creationId xmlns:a16="http://schemas.microsoft.com/office/drawing/2014/main" id="{F6B499B8-9150-DC42-9643-F987D8A7E203}"/>
              </a:ext>
            </a:extLst>
          </p:cNvPr>
          <p:cNvSpPr txBox="1">
            <a:spLocks/>
          </p:cNvSpPr>
          <p:nvPr/>
        </p:nvSpPr>
        <p:spPr>
          <a:xfrm>
            <a:off x="8285259" y="4772433"/>
            <a:ext cx="1041621" cy="32449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002060"/>
                </a:solidFill>
                <a:effectLst>
                  <a:outerShdw blurRad="50800" dist="38100" dir="2700000" algn="tl" rotWithShape="0">
                    <a:prstClr val="black">
                      <a:alpha val="40000"/>
                    </a:prstClr>
                  </a:outerShdw>
                </a:effectLst>
                <a:latin typeface="+mj-lt"/>
                <a:ea typeface="+mj-ea"/>
                <a:cs typeface="+mj-cs"/>
              </a:defRPr>
            </a:lvl1pPr>
          </a:lstStyle>
          <a:p>
            <a:r>
              <a:rPr lang="en-US" sz="900" b="1" dirty="0">
                <a:solidFill>
                  <a:schemeClr val="accent6">
                    <a:lumMod val="75000"/>
                  </a:schemeClr>
                </a:solidFill>
              </a:rPr>
              <a:t>ICT And LAW</a:t>
            </a:r>
          </a:p>
        </p:txBody>
      </p:sp>
    </p:spTree>
    <p:extLst>
      <p:ext uri="{BB962C8B-B14F-4D97-AF65-F5344CB8AC3E}">
        <p14:creationId xmlns:p14="http://schemas.microsoft.com/office/powerpoint/2010/main" val="2026237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A picture containing text, close&#10;&#10;Description automatically generated">
            <a:extLst>
              <a:ext uri="{FF2B5EF4-FFF2-40B4-BE49-F238E27FC236}">
                <a16:creationId xmlns:a16="http://schemas.microsoft.com/office/drawing/2014/main" id="{3FC32205-2C3B-CF40-BF9D-054A284965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8355" y="-737675"/>
            <a:ext cx="4842266" cy="3592012"/>
          </a:xfrm>
          <a:prstGeom prst="rect">
            <a:avLst/>
          </a:prstGeom>
        </p:spPr>
      </p:pic>
      <p:sp>
        <p:nvSpPr>
          <p:cNvPr id="6" name="Title 3">
            <a:extLst>
              <a:ext uri="{FF2B5EF4-FFF2-40B4-BE49-F238E27FC236}">
                <a16:creationId xmlns:a16="http://schemas.microsoft.com/office/drawing/2014/main" id="{F6B499B8-9150-DC42-9643-F987D8A7E203}"/>
              </a:ext>
            </a:extLst>
          </p:cNvPr>
          <p:cNvSpPr txBox="1">
            <a:spLocks/>
          </p:cNvSpPr>
          <p:nvPr/>
        </p:nvSpPr>
        <p:spPr>
          <a:xfrm>
            <a:off x="8285259" y="4772433"/>
            <a:ext cx="1041621" cy="32449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002060"/>
                </a:solidFill>
                <a:effectLst>
                  <a:outerShdw blurRad="50800" dist="38100" dir="2700000" algn="tl" rotWithShape="0">
                    <a:prstClr val="black">
                      <a:alpha val="40000"/>
                    </a:prstClr>
                  </a:outerShdw>
                </a:effectLst>
                <a:latin typeface="+mj-lt"/>
                <a:ea typeface="+mj-ea"/>
                <a:cs typeface="+mj-cs"/>
              </a:defRPr>
            </a:lvl1pPr>
          </a:lstStyle>
          <a:p>
            <a:r>
              <a:rPr lang="en-US" sz="900" b="1" dirty="0">
                <a:solidFill>
                  <a:schemeClr val="accent6">
                    <a:lumMod val="75000"/>
                  </a:schemeClr>
                </a:solidFill>
              </a:rPr>
              <a:t>ICT And LAW</a:t>
            </a:r>
          </a:p>
        </p:txBody>
      </p:sp>
      <p:pic>
        <p:nvPicPr>
          <p:cNvPr id="20" name="Picture 19" descr="A picture containing bag&#10;&#10;Description automatically generated">
            <a:extLst>
              <a:ext uri="{FF2B5EF4-FFF2-40B4-BE49-F238E27FC236}">
                <a16:creationId xmlns:a16="http://schemas.microsoft.com/office/drawing/2014/main" id="{C93E601E-DEEC-CC4A-8ED0-BB50E62F37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2416" y="-1865788"/>
            <a:ext cx="4371584" cy="7853230"/>
          </a:xfrm>
          <a:prstGeom prst="rect">
            <a:avLst/>
          </a:prstGeom>
        </p:spPr>
      </p:pic>
      <p:pic>
        <p:nvPicPr>
          <p:cNvPr id="22" name="Picture 21" descr="A picture containing indoor, messy, clothes, cluttered&#10;&#10;Description automatically generated">
            <a:extLst>
              <a:ext uri="{FF2B5EF4-FFF2-40B4-BE49-F238E27FC236}">
                <a16:creationId xmlns:a16="http://schemas.microsoft.com/office/drawing/2014/main" id="{C9DFAAE5-5448-624F-899C-F804223525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34" y="2445481"/>
            <a:ext cx="4610100" cy="2698019"/>
          </a:xfrm>
          <a:prstGeom prst="rect">
            <a:avLst/>
          </a:prstGeom>
        </p:spPr>
      </p:pic>
      <p:pic>
        <p:nvPicPr>
          <p:cNvPr id="26" name="Picture 25" descr="Graphical user interface&#10;&#10;Description automatically generated">
            <a:extLst>
              <a:ext uri="{FF2B5EF4-FFF2-40B4-BE49-F238E27FC236}">
                <a16:creationId xmlns:a16="http://schemas.microsoft.com/office/drawing/2014/main" id="{210E083F-039E-C64F-8C41-04611576DC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6634" y="1058331"/>
            <a:ext cx="2907082" cy="4038600"/>
          </a:xfrm>
          <a:prstGeom prst="rect">
            <a:avLst/>
          </a:prstGeom>
        </p:spPr>
      </p:pic>
      <p:pic>
        <p:nvPicPr>
          <p:cNvPr id="28" name="Picture 27" descr="A picture containing text, bottle, container, drink&#10;&#10;Description automatically generated">
            <a:extLst>
              <a:ext uri="{FF2B5EF4-FFF2-40B4-BE49-F238E27FC236}">
                <a16:creationId xmlns:a16="http://schemas.microsoft.com/office/drawing/2014/main" id="{0D407B4B-8F19-CD4F-A3DB-A6C19FCFAEE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0"/>
            <a:ext cx="3194137" cy="2424746"/>
          </a:xfrm>
          <a:prstGeom prst="rect">
            <a:avLst/>
          </a:prstGeom>
        </p:spPr>
      </p:pic>
    </p:spTree>
    <p:extLst>
      <p:ext uri="{BB962C8B-B14F-4D97-AF65-F5344CB8AC3E}">
        <p14:creationId xmlns:p14="http://schemas.microsoft.com/office/powerpoint/2010/main" val="17891652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3068" y="465530"/>
            <a:ext cx="6927287" cy="725349"/>
          </a:xfrm>
        </p:spPr>
        <p:txBody>
          <a:bodyPr>
            <a:normAutofit fontScale="90000"/>
          </a:bodyPr>
          <a:lstStyle/>
          <a:p>
            <a:r>
              <a:rPr lang="en-US" dirty="0"/>
              <a:t>Intellectual Property Act No 36 of 2003</a:t>
            </a:r>
          </a:p>
        </p:txBody>
      </p:sp>
      <p:sp>
        <p:nvSpPr>
          <p:cNvPr id="5" name="Content Placeholder 4"/>
          <p:cNvSpPr>
            <a:spLocks noGrp="1"/>
          </p:cNvSpPr>
          <p:nvPr>
            <p:ph idx="1"/>
          </p:nvPr>
        </p:nvSpPr>
        <p:spPr/>
        <p:txBody>
          <a:bodyPr>
            <a:normAutofit/>
          </a:bodyPr>
          <a:lstStyle/>
          <a:p>
            <a:r>
              <a:rPr lang="en-US" sz="2400" dirty="0"/>
              <a:t>Any person has access to a computer program infringing the rights of another person, and willfully makes use of such program for commercial gain, shall be guilty of an offence and shall be liable on conviction by a Magistrate for a fine not exceeding rupees </a:t>
            </a:r>
            <a:r>
              <a:rPr lang="en-US" sz="2400" b="1" dirty="0">
                <a:solidFill>
                  <a:schemeClr val="accent5">
                    <a:lumMod val="75000"/>
                  </a:schemeClr>
                </a:solidFill>
              </a:rPr>
              <a:t>five hundred thousand </a:t>
            </a:r>
            <a:r>
              <a:rPr lang="en-US" sz="2400" dirty="0"/>
              <a:t>or to imprisonment for a period of </a:t>
            </a:r>
            <a:r>
              <a:rPr lang="en-US" sz="2400" b="1" dirty="0">
                <a:solidFill>
                  <a:schemeClr val="accent5">
                    <a:lumMod val="75000"/>
                  </a:schemeClr>
                </a:solidFill>
              </a:rPr>
              <a:t>six months </a:t>
            </a:r>
            <a:r>
              <a:rPr lang="en-US" sz="2400" dirty="0"/>
              <a:t>or to both such fine and imprisonment.</a:t>
            </a:r>
          </a:p>
          <a:p>
            <a:endParaRPr lang="en-US" sz="2400" dirty="0"/>
          </a:p>
        </p:txBody>
      </p:sp>
      <p:sp>
        <p:nvSpPr>
          <p:cNvPr id="6" name="Title 3">
            <a:extLst>
              <a:ext uri="{FF2B5EF4-FFF2-40B4-BE49-F238E27FC236}">
                <a16:creationId xmlns:a16="http://schemas.microsoft.com/office/drawing/2014/main" id="{F6B499B8-9150-DC42-9643-F987D8A7E203}"/>
              </a:ext>
            </a:extLst>
          </p:cNvPr>
          <p:cNvSpPr txBox="1">
            <a:spLocks/>
          </p:cNvSpPr>
          <p:nvPr/>
        </p:nvSpPr>
        <p:spPr>
          <a:xfrm>
            <a:off x="8285259" y="4772433"/>
            <a:ext cx="1041621" cy="32449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002060"/>
                </a:solidFill>
                <a:effectLst>
                  <a:outerShdw blurRad="50800" dist="38100" dir="2700000" algn="tl" rotWithShape="0">
                    <a:prstClr val="black">
                      <a:alpha val="40000"/>
                    </a:prstClr>
                  </a:outerShdw>
                </a:effectLst>
                <a:latin typeface="+mj-lt"/>
                <a:ea typeface="+mj-ea"/>
                <a:cs typeface="+mj-cs"/>
              </a:defRPr>
            </a:lvl1pPr>
          </a:lstStyle>
          <a:p>
            <a:r>
              <a:rPr lang="en-US" sz="900" b="1" dirty="0">
                <a:solidFill>
                  <a:schemeClr val="accent6">
                    <a:lumMod val="75000"/>
                  </a:schemeClr>
                </a:solidFill>
              </a:rPr>
              <a:t>ICT And LAW</a:t>
            </a:r>
          </a:p>
        </p:txBody>
      </p:sp>
    </p:spTree>
    <p:extLst>
      <p:ext uri="{BB962C8B-B14F-4D97-AF65-F5344CB8AC3E}">
        <p14:creationId xmlns:p14="http://schemas.microsoft.com/office/powerpoint/2010/main" val="3208533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endParaRPr lang="en-US" dirty="0"/>
          </a:p>
          <a:p>
            <a:pPr marL="0" indent="0" algn="ctr">
              <a:buNone/>
            </a:pPr>
            <a:endParaRPr lang="en-US" dirty="0"/>
          </a:p>
          <a:p>
            <a:pPr marL="0" indent="0" algn="ctr">
              <a:buNone/>
            </a:pPr>
            <a:r>
              <a:rPr lang="en-US" b="1" u="sng" dirty="0"/>
              <a:t>Evidence (Special Provisions) Act No. 14 of 1995</a:t>
            </a:r>
          </a:p>
        </p:txBody>
      </p:sp>
    </p:spTree>
    <p:extLst>
      <p:ext uri="{BB962C8B-B14F-4D97-AF65-F5344CB8AC3E}">
        <p14:creationId xmlns:p14="http://schemas.microsoft.com/office/powerpoint/2010/main" val="2161136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Evidence (Special Provisions) Act No. 14 of 1995</a:t>
            </a:r>
          </a:p>
        </p:txBody>
      </p:sp>
      <p:sp>
        <p:nvSpPr>
          <p:cNvPr id="5" name="Content Placeholder 4"/>
          <p:cNvSpPr>
            <a:spLocks noGrp="1"/>
          </p:cNvSpPr>
          <p:nvPr>
            <p:ph idx="1"/>
          </p:nvPr>
        </p:nvSpPr>
        <p:spPr>
          <a:xfrm>
            <a:off x="463069" y="1377863"/>
            <a:ext cx="6284320" cy="3362253"/>
          </a:xfrm>
        </p:spPr>
        <p:txBody>
          <a:bodyPr>
            <a:normAutofit fontScale="77500" lnSpcReduction="20000"/>
          </a:bodyPr>
          <a:lstStyle/>
          <a:p>
            <a:r>
              <a:rPr lang="en-US" dirty="0"/>
              <a:t>Provides for </a:t>
            </a:r>
          </a:p>
          <a:p>
            <a:pPr lvl="1"/>
            <a:r>
              <a:rPr lang="en-US" dirty="0"/>
              <a:t>(a)the admissibility of any contemporaneous recording made by electronic means and </a:t>
            </a:r>
          </a:p>
          <a:p>
            <a:pPr lvl="1"/>
            <a:r>
              <a:rPr lang="en-US" dirty="0"/>
              <a:t>(b)facts and information contained in a statement produced by a computer</a:t>
            </a:r>
          </a:p>
          <a:p>
            <a:r>
              <a:rPr lang="en-US" dirty="0"/>
              <a:t>Admissibility under this Act is subject to several conditions – that the computer producing the statement was operating properly, Information supplied to the Computer was accurate </a:t>
            </a:r>
            <a:r>
              <a:rPr lang="en-US" dirty="0" err="1"/>
              <a:t>etc</a:t>
            </a:r>
            <a:endParaRPr lang="en-US" dirty="0"/>
          </a:p>
        </p:txBody>
      </p:sp>
      <p:sp>
        <p:nvSpPr>
          <p:cNvPr id="6" name="Title 3">
            <a:extLst>
              <a:ext uri="{FF2B5EF4-FFF2-40B4-BE49-F238E27FC236}">
                <a16:creationId xmlns:a16="http://schemas.microsoft.com/office/drawing/2014/main" id="{F6B499B8-9150-DC42-9643-F987D8A7E203}"/>
              </a:ext>
            </a:extLst>
          </p:cNvPr>
          <p:cNvSpPr txBox="1">
            <a:spLocks/>
          </p:cNvSpPr>
          <p:nvPr/>
        </p:nvSpPr>
        <p:spPr>
          <a:xfrm>
            <a:off x="8285259" y="4772433"/>
            <a:ext cx="1041621" cy="32449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002060"/>
                </a:solidFill>
                <a:effectLst>
                  <a:outerShdw blurRad="50800" dist="38100" dir="2700000" algn="tl" rotWithShape="0">
                    <a:prstClr val="black">
                      <a:alpha val="40000"/>
                    </a:prstClr>
                  </a:outerShdw>
                </a:effectLst>
                <a:latin typeface="+mj-lt"/>
                <a:ea typeface="+mj-ea"/>
                <a:cs typeface="+mj-cs"/>
              </a:defRPr>
            </a:lvl1pPr>
          </a:lstStyle>
          <a:p>
            <a:r>
              <a:rPr lang="en-US" sz="900" b="1" dirty="0">
                <a:solidFill>
                  <a:schemeClr val="accent6">
                    <a:lumMod val="75000"/>
                  </a:schemeClr>
                </a:solidFill>
              </a:rPr>
              <a:t>ICT And LAW</a:t>
            </a:r>
          </a:p>
        </p:txBody>
      </p:sp>
    </p:spTree>
    <p:extLst>
      <p:ext uri="{BB962C8B-B14F-4D97-AF65-F5344CB8AC3E}">
        <p14:creationId xmlns:p14="http://schemas.microsoft.com/office/powerpoint/2010/main" val="1597229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endParaRPr lang="en-US" dirty="0"/>
          </a:p>
          <a:p>
            <a:pPr marL="0" indent="0" algn="ctr">
              <a:buNone/>
            </a:pPr>
            <a:endParaRPr lang="en-US" dirty="0"/>
          </a:p>
          <a:p>
            <a:pPr marL="0" indent="0" algn="ctr">
              <a:buNone/>
            </a:pPr>
            <a:r>
              <a:rPr lang="en-US" b="1" u="sng" dirty="0"/>
              <a:t>Introduction</a:t>
            </a:r>
          </a:p>
        </p:txBody>
      </p:sp>
    </p:spTree>
    <p:extLst>
      <p:ext uri="{BB962C8B-B14F-4D97-AF65-F5344CB8AC3E}">
        <p14:creationId xmlns:p14="http://schemas.microsoft.com/office/powerpoint/2010/main" val="8842523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endParaRPr lang="en-US" b="1" u="sng" dirty="0"/>
          </a:p>
          <a:p>
            <a:pPr marL="0" indent="0" algn="ctr">
              <a:buNone/>
            </a:pPr>
            <a:endParaRPr lang="en-US" b="1" u="sng" dirty="0"/>
          </a:p>
          <a:p>
            <a:pPr marL="0" indent="0" algn="ctr">
              <a:buNone/>
            </a:pPr>
            <a:r>
              <a:rPr lang="en-US" b="1" u="sng" dirty="0"/>
              <a:t>Electronic Transactions Act, No 19 of 2006</a:t>
            </a:r>
          </a:p>
        </p:txBody>
      </p:sp>
    </p:spTree>
    <p:extLst>
      <p:ext uri="{BB962C8B-B14F-4D97-AF65-F5344CB8AC3E}">
        <p14:creationId xmlns:p14="http://schemas.microsoft.com/office/powerpoint/2010/main" val="3307405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3068" y="465530"/>
            <a:ext cx="7628745" cy="725349"/>
          </a:xfrm>
        </p:spPr>
        <p:txBody>
          <a:bodyPr>
            <a:normAutofit fontScale="90000"/>
          </a:bodyPr>
          <a:lstStyle/>
          <a:p>
            <a:r>
              <a:rPr lang="en-US" dirty="0"/>
              <a:t>Electronic Transactions Act, No 19 of 2006</a:t>
            </a:r>
            <a:br>
              <a:rPr lang="en-US" b="1" u="sng" dirty="0"/>
            </a:br>
            <a:endParaRPr lang="en-US" dirty="0"/>
          </a:p>
        </p:txBody>
      </p:sp>
      <p:sp>
        <p:nvSpPr>
          <p:cNvPr id="5" name="Content Placeholder 4"/>
          <p:cNvSpPr>
            <a:spLocks noGrp="1"/>
          </p:cNvSpPr>
          <p:nvPr>
            <p:ph idx="1"/>
          </p:nvPr>
        </p:nvSpPr>
        <p:spPr>
          <a:xfrm>
            <a:off x="463069" y="1377863"/>
            <a:ext cx="6284320" cy="3362253"/>
          </a:xfrm>
        </p:spPr>
        <p:txBody>
          <a:bodyPr>
            <a:normAutofit fontScale="92500" lnSpcReduction="20000"/>
          </a:bodyPr>
          <a:lstStyle/>
          <a:p>
            <a:r>
              <a:rPr lang="en-US" dirty="0"/>
              <a:t>An Act to;</a:t>
            </a:r>
          </a:p>
          <a:p>
            <a:pPr lvl="1"/>
            <a:r>
              <a:rPr lang="en-US" dirty="0"/>
              <a:t>Recognize and facilitate the formation of;</a:t>
            </a:r>
          </a:p>
          <a:p>
            <a:pPr lvl="2"/>
            <a:r>
              <a:rPr lang="en-US" dirty="0"/>
              <a:t>Contracts</a:t>
            </a:r>
          </a:p>
          <a:p>
            <a:pPr lvl="2"/>
            <a:r>
              <a:rPr lang="en-US" dirty="0"/>
              <a:t>Creation and exchange of data messages</a:t>
            </a:r>
          </a:p>
          <a:p>
            <a:pPr lvl="2"/>
            <a:r>
              <a:rPr lang="en-US" dirty="0"/>
              <a:t>Electronic documents</a:t>
            </a:r>
          </a:p>
          <a:p>
            <a:pPr lvl="2"/>
            <a:r>
              <a:rPr lang="en-US" dirty="0"/>
              <a:t>Electronic Records</a:t>
            </a:r>
          </a:p>
          <a:p>
            <a:pPr lvl="2"/>
            <a:r>
              <a:rPr lang="en-US" dirty="0"/>
              <a:t>And other communications in electronic form in Sri Lanka</a:t>
            </a:r>
          </a:p>
        </p:txBody>
      </p:sp>
      <p:sp>
        <p:nvSpPr>
          <p:cNvPr id="6" name="Title 3">
            <a:extLst>
              <a:ext uri="{FF2B5EF4-FFF2-40B4-BE49-F238E27FC236}">
                <a16:creationId xmlns:a16="http://schemas.microsoft.com/office/drawing/2014/main" id="{F6B499B8-9150-DC42-9643-F987D8A7E203}"/>
              </a:ext>
            </a:extLst>
          </p:cNvPr>
          <p:cNvSpPr txBox="1">
            <a:spLocks/>
          </p:cNvSpPr>
          <p:nvPr/>
        </p:nvSpPr>
        <p:spPr>
          <a:xfrm>
            <a:off x="8285259" y="4772433"/>
            <a:ext cx="1041621" cy="32449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002060"/>
                </a:solidFill>
                <a:effectLst>
                  <a:outerShdw blurRad="50800" dist="38100" dir="2700000" algn="tl" rotWithShape="0">
                    <a:prstClr val="black">
                      <a:alpha val="40000"/>
                    </a:prstClr>
                  </a:outerShdw>
                </a:effectLst>
                <a:latin typeface="+mj-lt"/>
                <a:ea typeface="+mj-ea"/>
                <a:cs typeface="+mj-cs"/>
              </a:defRPr>
            </a:lvl1pPr>
          </a:lstStyle>
          <a:p>
            <a:r>
              <a:rPr lang="en-US" sz="900" b="1" dirty="0">
                <a:solidFill>
                  <a:schemeClr val="accent6">
                    <a:lumMod val="75000"/>
                  </a:schemeClr>
                </a:solidFill>
              </a:rPr>
              <a:t>ICT And LAW</a:t>
            </a:r>
          </a:p>
        </p:txBody>
      </p:sp>
    </p:spTree>
    <p:extLst>
      <p:ext uri="{BB962C8B-B14F-4D97-AF65-F5344CB8AC3E}">
        <p14:creationId xmlns:p14="http://schemas.microsoft.com/office/powerpoint/2010/main" val="272959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3068" y="465530"/>
            <a:ext cx="7628745" cy="725349"/>
          </a:xfrm>
        </p:spPr>
        <p:txBody>
          <a:bodyPr>
            <a:normAutofit fontScale="90000"/>
          </a:bodyPr>
          <a:lstStyle/>
          <a:p>
            <a:r>
              <a:rPr lang="en-US" dirty="0"/>
              <a:t>Electronic Transactions Act, No 19 of 2006</a:t>
            </a:r>
            <a:br>
              <a:rPr lang="en-US" b="1" u="sng" dirty="0"/>
            </a:br>
            <a:endParaRPr lang="en-US" dirty="0"/>
          </a:p>
        </p:txBody>
      </p:sp>
      <p:sp>
        <p:nvSpPr>
          <p:cNvPr id="5" name="Content Placeholder 4"/>
          <p:cNvSpPr>
            <a:spLocks noGrp="1"/>
          </p:cNvSpPr>
          <p:nvPr>
            <p:ph idx="1"/>
          </p:nvPr>
        </p:nvSpPr>
        <p:spPr>
          <a:xfrm>
            <a:off x="463069" y="1377863"/>
            <a:ext cx="6284320" cy="3362253"/>
          </a:xfrm>
        </p:spPr>
        <p:txBody>
          <a:bodyPr>
            <a:normAutofit/>
          </a:bodyPr>
          <a:lstStyle/>
          <a:p>
            <a:r>
              <a:rPr lang="en-US" dirty="0">
                <a:solidFill>
                  <a:srgbClr val="000000"/>
                </a:solidFill>
                <a:latin typeface="Calibri" panose="020F0502020204030204" pitchFamily="34" charset="0"/>
              </a:rPr>
              <a:t>Section 3 - </a:t>
            </a:r>
            <a:r>
              <a:rPr lang="en-US" dirty="0"/>
              <a:t>No data message, electronic document, electronic record or other communication </a:t>
            </a:r>
            <a:r>
              <a:rPr lang="en-US" b="1" dirty="0"/>
              <a:t>shall be denied legal recognition, effect, validity or enforceability on the ground</a:t>
            </a:r>
            <a:r>
              <a:rPr lang="en-US" dirty="0"/>
              <a:t> that it is in electronic form.</a:t>
            </a:r>
          </a:p>
        </p:txBody>
      </p:sp>
      <p:sp>
        <p:nvSpPr>
          <p:cNvPr id="6" name="Title 3">
            <a:extLst>
              <a:ext uri="{FF2B5EF4-FFF2-40B4-BE49-F238E27FC236}">
                <a16:creationId xmlns:a16="http://schemas.microsoft.com/office/drawing/2014/main" id="{F6B499B8-9150-DC42-9643-F987D8A7E203}"/>
              </a:ext>
            </a:extLst>
          </p:cNvPr>
          <p:cNvSpPr txBox="1">
            <a:spLocks/>
          </p:cNvSpPr>
          <p:nvPr/>
        </p:nvSpPr>
        <p:spPr>
          <a:xfrm>
            <a:off x="8285259" y="4772433"/>
            <a:ext cx="1041621" cy="32449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002060"/>
                </a:solidFill>
                <a:effectLst>
                  <a:outerShdw blurRad="50800" dist="38100" dir="2700000" algn="tl" rotWithShape="0">
                    <a:prstClr val="black">
                      <a:alpha val="40000"/>
                    </a:prstClr>
                  </a:outerShdw>
                </a:effectLst>
                <a:latin typeface="+mj-lt"/>
                <a:ea typeface="+mj-ea"/>
                <a:cs typeface="+mj-cs"/>
              </a:defRPr>
            </a:lvl1pPr>
          </a:lstStyle>
          <a:p>
            <a:r>
              <a:rPr lang="en-US" sz="900" b="1" dirty="0">
                <a:solidFill>
                  <a:schemeClr val="accent6">
                    <a:lumMod val="75000"/>
                  </a:schemeClr>
                </a:solidFill>
              </a:rPr>
              <a:t>ICT And LAW</a:t>
            </a:r>
          </a:p>
        </p:txBody>
      </p:sp>
    </p:spTree>
    <p:extLst>
      <p:ext uri="{BB962C8B-B14F-4D97-AF65-F5344CB8AC3E}">
        <p14:creationId xmlns:p14="http://schemas.microsoft.com/office/powerpoint/2010/main" val="3659970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3068" y="465530"/>
            <a:ext cx="7628745" cy="725349"/>
          </a:xfrm>
        </p:spPr>
        <p:txBody>
          <a:bodyPr>
            <a:normAutofit fontScale="90000"/>
          </a:bodyPr>
          <a:lstStyle/>
          <a:p>
            <a:r>
              <a:rPr lang="en-US" dirty="0"/>
              <a:t>Electronic Transactions Act, No 19 of 2006</a:t>
            </a:r>
            <a:br>
              <a:rPr lang="en-US" b="1" u="sng" dirty="0"/>
            </a:br>
            <a:endParaRPr lang="en-US" dirty="0"/>
          </a:p>
        </p:txBody>
      </p:sp>
      <p:sp>
        <p:nvSpPr>
          <p:cNvPr id="5" name="Content Placeholder 4"/>
          <p:cNvSpPr>
            <a:spLocks noGrp="1"/>
          </p:cNvSpPr>
          <p:nvPr>
            <p:ph idx="1"/>
          </p:nvPr>
        </p:nvSpPr>
        <p:spPr>
          <a:xfrm>
            <a:off x="463069" y="1377863"/>
            <a:ext cx="6284320" cy="3362253"/>
          </a:xfrm>
        </p:spPr>
        <p:txBody>
          <a:bodyPr>
            <a:normAutofit/>
          </a:bodyPr>
          <a:lstStyle/>
          <a:p>
            <a:r>
              <a:rPr lang="en-US" dirty="0">
                <a:solidFill>
                  <a:srgbClr val="000000"/>
                </a:solidFill>
                <a:latin typeface="Calibri" panose="020F0502020204030204" pitchFamily="34" charset="0"/>
              </a:rPr>
              <a:t>All transactions and business done in “electronic” form would be recognized under the Act, </a:t>
            </a:r>
            <a:r>
              <a:rPr lang="en-US" b="1" dirty="0">
                <a:solidFill>
                  <a:srgbClr val="000000"/>
                </a:solidFill>
                <a:latin typeface="Calibri" panose="020F0502020204030204" pitchFamily="34" charset="0"/>
              </a:rPr>
              <a:t>except those specifically excluded</a:t>
            </a:r>
            <a:r>
              <a:rPr lang="en-US" dirty="0">
                <a:solidFill>
                  <a:srgbClr val="000000"/>
                </a:solidFill>
                <a:latin typeface="Calibri" panose="020F0502020204030204" pitchFamily="34" charset="0"/>
              </a:rPr>
              <a:t> under Section 23 (Last Wills, Power of Attorney, Transfer of immovable Property </a:t>
            </a:r>
            <a:r>
              <a:rPr lang="en-US" dirty="0" err="1">
                <a:solidFill>
                  <a:srgbClr val="000000"/>
                </a:solidFill>
                <a:latin typeface="Calibri" panose="020F0502020204030204" pitchFamily="34" charset="0"/>
              </a:rPr>
              <a:t>etc</a:t>
            </a:r>
            <a:r>
              <a:rPr lang="en-US" dirty="0">
                <a:solidFill>
                  <a:srgbClr val="000000"/>
                </a:solidFill>
                <a:latin typeface="Calibri" panose="020F0502020204030204" pitchFamily="34" charset="0"/>
              </a:rPr>
              <a:t>)</a:t>
            </a:r>
            <a:endParaRPr lang="en-US" dirty="0"/>
          </a:p>
        </p:txBody>
      </p:sp>
      <p:sp>
        <p:nvSpPr>
          <p:cNvPr id="6" name="Title 3">
            <a:extLst>
              <a:ext uri="{FF2B5EF4-FFF2-40B4-BE49-F238E27FC236}">
                <a16:creationId xmlns:a16="http://schemas.microsoft.com/office/drawing/2014/main" id="{F6B499B8-9150-DC42-9643-F987D8A7E203}"/>
              </a:ext>
            </a:extLst>
          </p:cNvPr>
          <p:cNvSpPr txBox="1">
            <a:spLocks/>
          </p:cNvSpPr>
          <p:nvPr/>
        </p:nvSpPr>
        <p:spPr>
          <a:xfrm>
            <a:off x="8285259" y="4772433"/>
            <a:ext cx="1041621" cy="32449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002060"/>
                </a:solidFill>
                <a:effectLst>
                  <a:outerShdw blurRad="50800" dist="38100" dir="2700000" algn="tl" rotWithShape="0">
                    <a:prstClr val="black">
                      <a:alpha val="40000"/>
                    </a:prstClr>
                  </a:outerShdw>
                </a:effectLst>
                <a:latin typeface="+mj-lt"/>
                <a:ea typeface="+mj-ea"/>
                <a:cs typeface="+mj-cs"/>
              </a:defRPr>
            </a:lvl1pPr>
          </a:lstStyle>
          <a:p>
            <a:r>
              <a:rPr lang="en-US" sz="900" b="1" dirty="0">
                <a:solidFill>
                  <a:schemeClr val="accent6">
                    <a:lumMod val="75000"/>
                  </a:schemeClr>
                </a:solidFill>
              </a:rPr>
              <a:t>ICT And LAW</a:t>
            </a:r>
          </a:p>
        </p:txBody>
      </p:sp>
    </p:spTree>
    <p:extLst>
      <p:ext uri="{BB962C8B-B14F-4D97-AF65-F5344CB8AC3E}">
        <p14:creationId xmlns:p14="http://schemas.microsoft.com/office/powerpoint/2010/main" val="1293018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3068" y="465530"/>
            <a:ext cx="7628745" cy="725349"/>
          </a:xfrm>
        </p:spPr>
        <p:txBody>
          <a:bodyPr>
            <a:normAutofit fontScale="90000"/>
          </a:bodyPr>
          <a:lstStyle/>
          <a:p>
            <a:r>
              <a:rPr lang="en-US" dirty="0"/>
              <a:t>Electronic Transactions Act, No 19 of 2006</a:t>
            </a:r>
            <a:br>
              <a:rPr lang="en-US" b="1" u="sng" dirty="0"/>
            </a:br>
            <a:endParaRPr lang="en-US" dirty="0"/>
          </a:p>
        </p:txBody>
      </p:sp>
      <p:sp>
        <p:nvSpPr>
          <p:cNvPr id="5" name="Content Placeholder 4"/>
          <p:cNvSpPr>
            <a:spLocks noGrp="1"/>
          </p:cNvSpPr>
          <p:nvPr>
            <p:ph idx="1"/>
          </p:nvPr>
        </p:nvSpPr>
        <p:spPr>
          <a:xfrm>
            <a:off x="463069" y="1377863"/>
            <a:ext cx="6284320" cy="3362253"/>
          </a:xfrm>
        </p:spPr>
        <p:txBody>
          <a:bodyPr>
            <a:normAutofit fontScale="92500" lnSpcReduction="10000"/>
          </a:bodyPr>
          <a:lstStyle/>
          <a:p>
            <a:r>
              <a:rPr lang="en-US" dirty="0">
                <a:solidFill>
                  <a:srgbClr val="000000"/>
                </a:solidFill>
                <a:latin typeface="Arial" panose="020B0604020202020204" pitchFamily="34" charset="0"/>
              </a:rPr>
              <a:t>Section 4 -Electronic equivalent of “Writing” - “Functional equivalence” principle</a:t>
            </a:r>
          </a:p>
          <a:p>
            <a:r>
              <a:rPr lang="en-US" dirty="0">
                <a:solidFill>
                  <a:srgbClr val="000000"/>
                </a:solidFill>
                <a:latin typeface="Arial" panose="020B0604020202020204" pitchFamily="34" charset="0"/>
              </a:rPr>
              <a:t>Section 5 &amp; 6: Recognizes the fact information can be retained in electronic form</a:t>
            </a:r>
          </a:p>
          <a:p>
            <a:r>
              <a:rPr lang="en-US" dirty="0">
                <a:solidFill>
                  <a:srgbClr val="000000"/>
                </a:solidFill>
                <a:latin typeface="Arial" panose="020B0604020202020204" pitchFamily="34" charset="0"/>
              </a:rPr>
              <a:t>Section 8: Facilitates e-Government</a:t>
            </a:r>
          </a:p>
          <a:p>
            <a:r>
              <a:rPr lang="en-US" dirty="0">
                <a:solidFill>
                  <a:srgbClr val="000000"/>
                </a:solidFill>
                <a:latin typeface="Arial" panose="020B0604020202020204" pitchFamily="34" charset="0"/>
              </a:rPr>
              <a:t>Section 11 to 17: Electronic Contracts</a:t>
            </a:r>
          </a:p>
        </p:txBody>
      </p:sp>
      <p:sp>
        <p:nvSpPr>
          <p:cNvPr id="6" name="Title 3">
            <a:extLst>
              <a:ext uri="{FF2B5EF4-FFF2-40B4-BE49-F238E27FC236}">
                <a16:creationId xmlns:a16="http://schemas.microsoft.com/office/drawing/2014/main" id="{F6B499B8-9150-DC42-9643-F987D8A7E203}"/>
              </a:ext>
            </a:extLst>
          </p:cNvPr>
          <p:cNvSpPr txBox="1">
            <a:spLocks/>
          </p:cNvSpPr>
          <p:nvPr/>
        </p:nvSpPr>
        <p:spPr>
          <a:xfrm>
            <a:off x="8285259" y="4772433"/>
            <a:ext cx="1041621" cy="32449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002060"/>
                </a:solidFill>
                <a:effectLst>
                  <a:outerShdw blurRad="50800" dist="38100" dir="2700000" algn="tl" rotWithShape="0">
                    <a:prstClr val="black">
                      <a:alpha val="40000"/>
                    </a:prstClr>
                  </a:outerShdw>
                </a:effectLst>
                <a:latin typeface="+mj-lt"/>
                <a:ea typeface="+mj-ea"/>
                <a:cs typeface="+mj-cs"/>
              </a:defRPr>
            </a:lvl1pPr>
          </a:lstStyle>
          <a:p>
            <a:r>
              <a:rPr lang="en-US" sz="900" b="1" dirty="0">
                <a:solidFill>
                  <a:schemeClr val="accent6">
                    <a:lumMod val="75000"/>
                  </a:schemeClr>
                </a:solidFill>
              </a:rPr>
              <a:t>ICT And LAW</a:t>
            </a:r>
          </a:p>
        </p:txBody>
      </p:sp>
    </p:spTree>
    <p:extLst>
      <p:ext uri="{BB962C8B-B14F-4D97-AF65-F5344CB8AC3E}">
        <p14:creationId xmlns:p14="http://schemas.microsoft.com/office/powerpoint/2010/main" val="3614262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3068" y="465530"/>
            <a:ext cx="7628745" cy="725349"/>
          </a:xfrm>
        </p:spPr>
        <p:txBody>
          <a:bodyPr>
            <a:normAutofit fontScale="90000"/>
          </a:bodyPr>
          <a:lstStyle/>
          <a:p>
            <a:r>
              <a:rPr lang="en-US" dirty="0"/>
              <a:t>Electronic Transactions Act, No 19 of 2006</a:t>
            </a:r>
            <a:br>
              <a:rPr lang="en-US" b="1" u="sng" dirty="0"/>
            </a:br>
            <a:endParaRPr lang="en-US" dirty="0"/>
          </a:p>
        </p:txBody>
      </p:sp>
      <p:sp>
        <p:nvSpPr>
          <p:cNvPr id="5" name="Content Placeholder 4"/>
          <p:cNvSpPr>
            <a:spLocks noGrp="1"/>
          </p:cNvSpPr>
          <p:nvPr>
            <p:ph idx="1"/>
          </p:nvPr>
        </p:nvSpPr>
        <p:spPr>
          <a:xfrm>
            <a:off x="463069" y="1377863"/>
            <a:ext cx="6284320" cy="3362253"/>
          </a:xfrm>
        </p:spPr>
        <p:txBody>
          <a:bodyPr>
            <a:normAutofit/>
          </a:bodyPr>
          <a:lstStyle/>
          <a:p>
            <a:r>
              <a:rPr lang="en-US" sz="1500" dirty="0">
                <a:solidFill>
                  <a:srgbClr val="000000"/>
                </a:solidFill>
                <a:latin typeface="Arial" panose="020B0604020202020204" pitchFamily="34" charset="0"/>
              </a:rPr>
              <a:t>Section 7: Legal Validity of Electronic Signatures</a:t>
            </a:r>
          </a:p>
          <a:p>
            <a:pPr lvl="1"/>
            <a:r>
              <a:rPr lang="en-US" sz="1500" dirty="0">
                <a:solidFill>
                  <a:srgbClr val="000000"/>
                </a:solidFill>
                <a:latin typeface="Arial" panose="020B0604020202020204" pitchFamily="34" charset="0"/>
              </a:rPr>
              <a:t>Method used is proven in fact to have </a:t>
            </a:r>
            <a:r>
              <a:rPr lang="en-US" sz="1500" b="1" dirty="0">
                <a:solidFill>
                  <a:srgbClr val="000000"/>
                </a:solidFill>
                <a:latin typeface="Arial" panose="020B0604020202020204" pitchFamily="34" charset="0"/>
              </a:rPr>
              <a:t>fulfilled the functions of identifying the party</a:t>
            </a:r>
            <a:r>
              <a:rPr lang="en-US" sz="1500" dirty="0">
                <a:solidFill>
                  <a:srgbClr val="000000"/>
                </a:solidFill>
                <a:latin typeface="Arial" panose="020B0604020202020204" pitchFamily="34" charset="0"/>
              </a:rPr>
              <a:t> and proving the </a:t>
            </a:r>
            <a:r>
              <a:rPr lang="en-US" sz="1500" b="1" dirty="0">
                <a:solidFill>
                  <a:srgbClr val="000000"/>
                </a:solidFill>
                <a:latin typeface="Arial" panose="020B0604020202020204" pitchFamily="34" charset="0"/>
              </a:rPr>
              <a:t>party’s intention in respect of the information contained in the message</a:t>
            </a:r>
            <a:r>
              <a:rPr lang="en-US" sz="1500" dirty="0">
                <a:solidFill>
                  <a:srgbClr val="000000"/>
                </a:solidFill>
                <a:latin typeface="Arial" panose="020B0604020202020204" pitchFamily="34" charset="0"/>
              </a:rPr>
              <a:t>, by itself or together with further evidence</a:t>
            </a:r>
          </a:p>
          <a:p>
            <a:pPr lvl="1"/>
            <a:r>
              <a:rPr lang="en-US" sz="1500" dirty="0">
                <a:solidFill>
                  <a:srgbClr val="000000"/>
                </a:solidFill>
                <a:latin typeface="Arial" panose="020B0604020202020204" pitchFamily="34" charset="0"/>
              </a:rPr>
              <a:t>Any technology is acceptable - PIN No, QR Codes, Biometrics, Scanned signature etc.</a:t>
            </a:r>
          </a:p>
          <a:p>
            <a:pPr lvl="1"/>
            <a:r>
              <a:rPr lang="en-US" sz="1500" dirty="0">
                <a:solidFill>
                  <a:srgbClr val="000000"/>
                </a:solidFill>
                <a:latin typeface="Arial" panose="020B0604020202020204" pitchFamily="34" charset="0"/>
              </a:rPr>
              <a:t>Digital Certificates issued by “Certificate Service Provider” ensures Legal validity</a:t>
            </a:r>
          </a:p>
        </p:txBody>
      </p:sp>
      <p:sp>
        <p:nvSpPr>
          <p:cNvPr id="6" name="Title 3">
            <a:extLst>
              <a:ext uri="{FF2B5EF4-FFF2-40B4-BE49-F238E27FC236}">
                <a16:creationId xmlns:a16="http://schemas.microsoft.com/office/drawing/2014/main" id="{F6B499B8-9150-DC42-9643-F987D8A7E203}"/>
              </a:ext>
            </a:extLst>
          </p:cNvPr>
          <p:cNvSpPr txBox="1">
            <a:spLocks/>
          </p:cNvSpPr>
          <p:nvPr/>
        </p:nvSpPr>
        <p:spPr>
          <a:xfrm>
            <a:off x="8285259" y="4772433"/>
            <a:ext cx="1041621" cy="32449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002060"/>
                </a:solidFill>
                <a:effectLst>
                  <a:outerShdw blurRad="50800" dist="38100" dir="2700000" algn="tl" rotWithShape="0">
                    <a:prstClr val="black">
                      <a:alpha val="40000"/>
                    </a:prstClr>
                  </a:outerShdw>
                </a:effectLst>
                <a:latin typeface="+mj-lt"/>
                <a:ea typeface="+mj-ea"/>
                <a:cs typeface="+mj-cs"/>
              </a:defRPr>
            </a:lvl1pPr>
          </a:lstStyle>
          <a:p>
            <a:r>
              <a:rPr lang="en-US" sz="900" b="1" dirty="0">
                <a:solidFill>
                  <a:schemeClr val="accent6">
                    <a:lumMod val="75000"/>
                  </a:schemeClr>
                </a:solidFill>
              </a:rPr>
              <a:t>ICT And LAW</a:t>
            </a:r>
          </a:p>
        </p:txBody>
      </p:sp>
    </p:spTree>
    <p:extLst>
      <p:ext uri="{BB962C8B-B14F-4D97-AF65-F5344CB8AC3E}">
        <p14:creationId xmlns:p14="http://schemas.microsoft.com/office/powerpoint/2010/main" val="2266916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Agenda</a:t>
            </a:r>
          </a:p>
        </p:txBody>
      </p:sp>
      <p:sp>
        <p:nvSpPr>
          <p:cNvPr id="3" name="Content Placeholder 2"/>
          <p:cNvSpPr>
            <a:spLocks noGrp="1"/>
          </p:cNvSpPr>
          <p:nvPr>
            <p:ph idx="1"/>
          </p:nvPr>
        </p:nvSpPr>
        <p:spPr/>
        <p:txBody>
          <a:bodyPr>
            <a:normAutofit fontScale="62500" lnSpcReduction="20000"/>
          </a:bodyPr>
          <a:lstStyle/>
          <a:p>
            <a:r>
              <a:rPr lang="en-US" dirty="0">
                <a:highlight>
                  <a:srgbClr val="FFFF00"/>
                </a:highlight>
              </a:rPr>
              <a:t>Introduction to Sri Lankan Legal System</a:t>
            </a:r>
          </a:p>
          <a:p>
            <a:pPr lvl="1"/>
            <a:r>
              <a:rPr lang="en-US" dirty="0">
                <a:highlight>
                  <a:srgbClr val="FFFF00"/>
                </a:highlight>
              </a:rPr>
              <a:t>Three pillars</a:t>
            </a:r>
          </a:p>
          <a:p>
            <a:pPr lvl="1"/>
            <a:r>
              <a:rPr lang="en-US" dirty="0">
                <a:highlight>
                  <a:srgbClr val="FFFF00"/>
                </a:highlight>
              </a:rPr>
              <a:t>Sources of Law</a:t>
            </a:r>
          </a:p>
          <a:p>
            <a:r>
              <a:rPr lang="en-US" dirty="0">
                <a:highlight>
                  <a:srgbClr val="FFFF00"/>
                </a:highlight>
              </a:rPr>
              <a:t>ICT Related Acts</a:t>
            </a:r>
          </a:p>
          <a:p>
            <a:pPr lvl="1"/>
            <a:r>
              <a:rPr lang="en-US" dirty="0">
                <a:highlight>
                  <a:srgbClr val="FFFF00"/>
                </a:highlight>
              </a:rPr>
              <a:t>Intellectual Property Act, No 36 of 2003</a:t>
            </a:r>
          </a:p>
          <a:p>
            <a:pPr lvl="1"/>
            <a:r>
              <a:rPr lang="en-US" dirty="0">
                <a:highlight>
                  <a:srgbClr val="FFFF00"/>
                </a:highlight>
              </a:rPr>
              <a:t>Evidence (Special Provisions) Act, No 14 of 1995</a:t>
            </a:r>
          </a:p>
          <a:p>
            <a:pPr lvl="1"/>
            <a:r>
              <a:rPr lang="en-US" dirty="0">
                <a:highlight>
                  <a:srgbClr val="FFFF00"/>
                </a:highlight>
              </a:rPr>
              <a:t>Electronic Transactions Act, No 19 of 2006</a:t>
            </a:r>
          </a:p>
          <a:p>
            <a:pPr lvl="1"/>
            <a:r>
              <a:rPr lang="en-US" dirty="0"/>
              <a:t>Payment Devices Frauds Act, No. 30 of 2006</a:t>
            </a:r>
          </a:p>
          <a:p>
            <a:pPr lvl="1"/>
            <a:r>
              <a:rPr lang="en-US" dirty="0"/>
              <a:t>Computer Crimes Act, No 24 of 2007</a:t>
            </a:r>
          </a:p>
          <a:p>
            <a:r>
              <a:rPr lang="en-US" dirty="0"/>
              <a:t>Recap</a:t>
            </a:r>
          </a:p>
          <a:p>
            <a:endParaRPr lang="en-US" dirty="0"/>
          </a:p>
        </p:txBody>
      </p:sp>
    </p:spTree>
    <p:extLst>
      <p:ext uri="{BB962C8B-B14F-4D97-AF65-F5344CB8AC3E}">
        <p14:creationId xmlns:p14="http://schemas.microsoft.com/office/powerpoint/2010/main" val="4052889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endParaRPr lang="en-US" b="1" u="sng" dirty="0"/>
          </a:p>
          <a:p>
            <a:pPr marL="0" indent="0" algn="ctr">
              <a:buNone/>
            </a:pPr>
            <a:endParaRPr lang="en-US" b="1" u="sng" dirty="0"/>
          </a:p>
          <a:p>
            <a:pPr marL="0" indent="0" algn="ctr">
              <a:buNone/>
            </a:pPr>
            <a:r>
              <a:rPr lang="en-US" b="1" u="sng" dirty="0"/>
              <a:t>Payment Devices Frauds Act, No. 30 of 2006</a:t>
            </a:r>
          </a:p>
        </p:txBody>
      </p:sp>
    </p:spTree>
    <p:extLst>
      <p:ext uri="{BB962C8B-B14F-4D97-AF65-F5344CB8AC3E}">
        <p14:creationId xmlns:p14="http://schemas.microsoft.com/office/powerpoint/2010/main" val="2074053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7519" y="443513"/>
            <a:ext cx="7628745" cy="725349"/>
          </a:xfrm>
        </p:spPr>
        <p:txBody>
          <a:bodyPr>
            <a:normAutofit fontScale="90000"/>
          </a:bodyPr>
          <a:lstStyle/>
          <a:p>
            <a:r>
              <a:rPr lang="en-US" dirty="0"/>
              <a:t>Payment Devices Frauds Act, No. 30 of 2006</a:t>
            </a:r>
            <a:br>
              <a:rPr lang="en-US" b="1" u="sng" dirty="0"/>
            </a:br>
            <a:endParaRPr lang="en-US" dirty="0"/>
          </a:p>
        </p:txBody>
      </p:sp>
      <p:sp>
        <p:nvSpPr>
          <p:cNvPr id="5" name="Content Placeholder 4"/>
          <p:cNvSpPr>
            <a:spLocks noGrp="1"/>
          </p:cNvSpPr>
          <p:nvPr>
            <p:ph idx="1"/>
          </p:nvPr>
        </p:nvSpPr>
        <p:spPr>
          <a:xfrm>
            <a:off x="463069" y="1377863"/>
            <a:ext cx="6284320" cy="3362253"/>
          </a:xfrm>
        </p:spPr>
        <p:txBody>
          <a:bodyPr>
            <a:normAutofit/>
          </a:bodyPr>
          <a:lstStyle/>
          <a:p>
            <a:r>
              <a:rPr lang="en-US" sz="1500" dirty="0">
                <a:solidFill>
                  <a:srgbClr val="000000"/>
                </a:solidFill>
                <a:latin typeface="Arial" panose="020B0604020202020204" pitchFamily="34" charset="0"/>
              </a:rPr>
              <a:t>An Act to;</a:t>
            </a:r>
          </a:p>
          <a:p>
            <a:pPr lvl="1"/>
            <a:r>
              <a:rPr lang="en-US" sz="1500" b="1" u="sng" dirty="0">
                <a:solidFill>
                  <a:srgbClr val="000000"/>
                </a:solidFill>
                <a:latin typeface="Arial" panose="020B0604020202020204" pitchFamily="34" charset="0"/>
              </a:rPr>
              <a:t>Prevent the possession </a:t>
            </a:r>
            <a:r>
              <a:rPr lang="en-US" sz="1500" dirty="0">
                <a:solidFill>
                  <a:srgbClr val="000000"/>
                </a:solidFill>
                <a:latin typeface="Arial" panose="020B0604020202020204" pitchFamily="34" charset="0"/>
              </a:rPr>
              <a:t>of </a:t>
            </a:r>
            <a:r>
              <a:rPr lang="en-US" sz="1500" b="1" u="sng" dirty="0">
                <a:solidFill>
                  <a:srgbClr val="000000"/>
                </a:solidFill>
                <a:latin typeface="Arial" panose="020B0604020202020204" pitchFamily="34" charset="0"/>
              </a:rPr>
              <a:t>unauthorized</a:t>
            </a:r>
            <a:r>
              <a:rPr lang="en-US" sz="1500" dirty="0">
                <a:solidFill>
                  <a:srgbClr val="000000"/>
                </a:solidFill>
                <a:latin typeface="Arial" panose="020B0604020202020204" pitchFamily="34" charset="0"/>
              </a:rPr>
              <a:t> OR </a:t>
            </a:r>
            <a:r>
              <a:rPr lang="en-US" sz="1500" b="1" u="sng" dirty="0">
                <a:solidFill>
                  <a:srgbClr val="000000"/>
                </a:solidFill>
                <a:latin typeface="Arial" panose="020B0604020202020204" pitchFamily="34" charset="0"/>
              </a:rPr>
              <a:t>counterfeit</a:t>
            </a:r>
            <a:r>
              <a:rPr lang="en-US" sz="1500" dirty="0">
                <a:solidFill>
                  <a:srgbClr val="000000"/>
                </a:solidFill>
                <a:latin typeface="Arial" panose="020B0604020202020204" pitchFamily="34" charset="0"/>
              </a:rPr>
              <a:t> payment devices;</a:t>
            </a:r>
          </a:p>
          <a:p>
            <a:pPr lvl="1"/>
            <a:r>
              <a:rPr lang="en-US" sz="1500" b="1" u="sng" dirty="0">
                <a:solidFill>
                  <a:srgbClr val="000000"/>
                </a:solidFill>
                <a:latin typeface="Arial" panose="020B0604020202020204" pitchFamily="34" charset="0"/>
              </a:rPr>
              <a:t>Create offences </a:t>
            </a:r>
            <a:r>
              <a:rPr lang="en-US" sz="1500" dirty="0">
                <a:solidFill>
                  <a:srgbClr val="000000"/>
                </a:solidFill>
                <a:latin typeface="Arial" panose="020B0604020202020204" pitchFamily="34" charset="0"/>
              </a:rPr>
              <a:t>connected with the possession or use of </a:t>
            </a:r>
            <a:r>
              <a:rPr lang="en-US" sz="1500" b="1" u="sng" dirty="0">
                <a:solidFill>
                  <a:srgbClr val="000000"/>
                </a:solidFill>
                <a:latin typeface="Arial" panose="020B0604020202020204" pitchFamily="34" charset="0"/>
              </a:rPr>
              <a:t>unauthorized</a:t>
            </a:r>
            <a:r>
              <a:rPr lang="en-US" sz="1500" dirty="0">
                <a:solidFill>
                  <a:srgbClr val="000000"/>
                </a:solidFill>
                <a:latin typeface="Arial" panose="020B0604020202020204" pitchFamily="34" charset="0"/>
              </a:rPr>
              <a:t> payment devices.</a:t>
            </a:r>
          </a:p>
          <a:p>
            <a:pPr lvl="1"/>
            <a:r>
              <a:rPr lang="en-US" sz="1500" dirty="0">
                <a:solidFill>
                  <a:srgbClr val="000000"/>
                </a:solidFill>
                <a:latin typeface="Arial" panose="020B0604020202020204" pitchFamily="34" charset="0"/>
              </a:rPr>
              <a:t>Protect persons lawfully issuing and using such payment device</a:t>
            </a:r>
          </a:p>
          <a:p>
            <a:pPr lvl="1"/>
            <a:r>
              <a:rPr lang="en-US" sz="1500" dirty="0">
                <a:solidFill>
                  <a:srgbClr val="000000"/>
                </a:solidFill>
                <a:latin typeface="Arial" panose="020B0604020202020204" pitchFamily="34" charset="0"/>
              </a:rPr>
              <a:t>Make provision for the </a:t>
            </a:r>
            <a:r>
              <a:rPr lang="en-US" sz="1500" b="1" u="sng" dirty="0">
                <a:solidFill>
                  <a:srgbClr val="000000"/>
                </a:solidFill>
                <a:latin typeface="Arial" panose="020B0604020202020204" pitchFamily="34" charset="0"/>
              </a:rPr>
              <a:t>investigation, prosecution and punishment of such offenders</a:t>
            </a:r>
          </a:p>
        </p:txBody>
      </p:sp>
      <p:sp>
        <p:nvSpPr>
          <p:cNvPr id="6" name="Title 3">
            <a:extLst>
              <a:ext uri="{FF2B5EF4-FFF2-40B4-BE49-F238E27FC236}">
                <a16:creationId xmlns:a16="http://schemas.microsoft.com/office/drawing/2014/main" id="{F6B499B8-9150-DC42-9643-F987D8A7E203}"/>
              </a:ext>
            </a:extLst>
          </p:cNvPr>
          <p:cNvSpPr txBox="1">
            <a:spLocks/>
          </p:cNvSpPr>
          <p:nvPr/>
        </p:nvSpPr>
        <p:spPr>
          <a:xfrm>
            <a:off x="8285259" y="4772433"/>
            <a:ext cx="1041621" cy="32449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002060"/>
                </a:solidFill>
                <a:effectLst>
                  <a:outerShdw blurRad="50800" dist="38100" dir="2700000" algn="tl" rotWithShape="0">
                    <a:prstClr val="black">
                      <a:alpha val="40000"/>
                    </a:prstClr>
                  </a:outerShdw>
                </a:effectLst>
                <a:latin typeface="+mj-lt"/>
                <a:ea typeface="+mj-ea"/>
                <a:cs typeface="+mj-cs"/>
              </a:defRPr>
            </a:lvl1pPr>
          </a:lstStyle>
          <a:p>
            <a:r>
              <a:rPr lang="en-US" sz="900" b="1" dirty="0">
                <a:solidFill>
                  <a:schemeClr val="accent6">
                    <a:lumMod val="75000"/>
                  </a:schemeClr>
                </a:solidFill>
              </a:rPr>
              <a:t>ICT And LAW</a:t>
            </a:r>
          </a:p>
        </p:txBody>
      </p:sp>
    </p:spTree>
    <p:extLst>
      <p:ext uri="{BB962C8B-B14F-4D97-AF65-F5344CB8AC3E}">
        <p14:creationId xmlns:p14="http://schemas.microsoft.com/office/powerpoint/2010/main" val="23988390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7519" y="443513"/>
            <a:ext cx="7628745" cy="725349"/>
          </a:xfrm>
        </p:spPr>
        <p:txBody>
          <a:bodyPr>
            <a:normAutofit fontScale="90000"/>
          </a:bodyPr>
          <a:lstStyle/>
          <a:p>
            <a:r>
              <a:rPr lang="en-US" dirty="0"/>
              <a:t>Payment Devices Frauds Act, No. 30 of 2006</a:t>
            </a:r>
            <a:br>
              <a:rPr lang="en-US" b="1" u="sng" dirty="0"/>
            </a:br>
            <a:endParaRPr lang="en-US" dirty="0"/>
          </a:p>
        </p:txBody>
      </p:sp>
      <p:sp>
        <p:nvSpPr>
          <p:cNvPr id="5" name="Content Placeholder 4"/>
          <p:cNvSpPr>
            <a:spLocks noGrp="1"/>
          </p:cNvSpPr>
          <p:nvPr>
            <p:ph idx="1"/>
          </p:nvPr>
        </p:nvSpPr>
        <p:spPr>
          <a:xfrm>
            <a:off x="463069" y="1377863"/>
            <a:ext cx="6284320" cy="3362253"/>
          </a:xfrm>
        </p:spPr>
        <p:txBody>
          <a:bodyPr>
            <a:normAutofit/>
          </a:bodyPr>
          <a:lstStyle/>
          <a:p>
            <a:r>
              <a:rPr lang="en-US" sz="1500" dirty="0">
                <a:solidFill>
                  <a:srgbClr val="000000"/>
                </a:solidFill>
                <a:latin typeface="Arial" panose="020B0604020202020204" pitchFamily="34" charset="0"/>
              </a:rPr>
              <a:t>Offences under this Act include;</a:t>
            </a:r>
          </a:p>
          <a:p>
            <a:pPr lvl="1"/>
            <a:r>
              <a:rPr lang="en-US" sz="1500" dirty="0">
                <a:solidFill>
                  <a:srgbClr val="000000"/>
                </a:solidFill>
                <a:latin typeface="Arial" panose="020B0604020202020204" pitchFamily="34" charset="0"/>
              </a:rPr>
              <a:t>Possessing equipment for the making or altering of payment devices (without proper approval or permission)</a:t>
            </a:r>
          </a:p>
          <a:p>
            <a:pPr lvl="1"/>
            <a:r>
              <a:rPr lang="en-US" sz="1500" dirty="0">
                <a:solidFill>
                  <a:srgbClr val="000000"/>
                </a:solidFill>
                <a:latin typeface="Arial" panose="020B0604020202020204" pitchFamily="34" charset="0"/>
              </a:rPr>
              <a:t>Using without lawful authority a phone listening device or other similar device, including any voice or data recording device, for the purpose of capturing authorization data passing through the acquirer’s point of sale networks or automated teller machine network</a:t>
            </a:r>
          </a:p>
          <a:p>
            <a:pPr lvl="1"/>
            <a:r>
              <a:rPr lang="en-US" sz="1500" dirty="0">
                <a:solidFill>
                  <a:srgbClr val="000000"/>
                </a:solidFill>
                <a:latin typeface="Arial" panose="020B0604020202020204" pitchFamily="34" charset="0"/>
              </a:rPr>
              <a:t>Possessing of any unauthorized or counterfeit payment device</a:t>
            </a:r>
          </a:p>
          <a:p>
            <a:pPr lvl="1"/>
            <a:r>
              <a:rPr lang="en-US" sz="1500" dirty="0">
                <a:solidFill>
                  <a:srgbClr val="000000"/>
                </a:solidFill>
                <a:latin typeface="Arial" panose="020B0604020202020204" pitchFamily="34" charset="0"/>
              </a:rPr>
              <a:t>Abetting any such offence</a:t>
            </a:r>
          </a:p>
          <a:p>
            <a:endParaRPr lang="en-US" sz="1500" dirty="0">
              <a:solidFill>
                <a:srgbClr val="000000"/>
              </a:solidFill>
              <a:latin typeface="Arial" panose="020B0604020202020204" pitchFamily="34" charset="0"/>
            </a:endParaRPr>
          </a:p>
          <a:p>
            <a:r>
              <a:rPr lang="en-US" sz="1500" dirty="0">
                <a:solidFill>
                  <a:srgbClr val="000000"/>
                </a:solidFill>
                <a:latin typeface="Arial" panose="020B0604020202020204" pitchFamily="34" charset="0"/>
              </a:rPr>
              <a:t>All such offences should be investigated under the Criminal Procedure Act</a:t>
            </a:r>
          </a:p>
        </p:txBody>
      </p:sp>
      <p:sp>
        <p:nvSpPr>
          <p:cNvPr id="6" name="Title 3">
            <a:extLst>
              <a:ext uri="{FF2B5EF4-FFF2-40B4-BE49-F238E27FC236}">
                <a16:creationId xmlns:a16="http://schemas.microsoft.com/office/drawing/2014/main" id="{F6B499B8-9150-DC42-9643-F987D8A7E203}"/>
              </a:ext>
            </a:extLst>
          </p:cNvPr>
          <p:cNvSpPr txBox="1">
            <a:spLocks/>
          </p:cNvSpPr>
          <p:nvPr/>
        </p:nvSpPr>
        <p:spPr>
          <a:xfrm>
            <a:off x="8285259" y="4772433"/>
            <a:ext cx="1041621" cy="32449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002060"/>
                </a:solidFill>
                <a:effectLst>
                  <a:outerShdw blurRad="50800" dist="38100" dir="2700000" algn="tl" rotWithShape="0">
                    <a:prstClr val="black">
                      <a:alpha val="40000"/>
                    </a:prstClr>
                  </a:outerShdw>
                </a:effectLst>
                <a:latin typeface="+mj-lt"/>
                <a:ea typeface="+mj-ea"/>
                <a:cs typeface="+mj-cs"/>
              </a:defRPr>
            </a:lvl1pPr>
          </a:lstStyle>
          <a:p>
            <a:r>
              <a:rPr lang="en-US" sz="900" b="1" dirty="0">
                <a:solidFill>
                  <a:schemeClr val="accent6">
                    <a:lumMod val="75000"/>
                  </a:schemeClr>
                </a:solidFill>
              </a:rPr>
              <a:t>ICT And LAW</a:t>
            </a:r>
          </a:p>
        </p:txBody>
      </p:sp>
    </p:spTree>
    <p:extLst>
      <p:ext uri="{BB962C8B-B14F-4D97-AF65-F5344CB8AC3E}">
        <p14:creationId xmlns:p14="http://schemas.microsoft.com/office/powerpoint/2010/main" val="3987490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Introduction</a:t>
            </a:r>
          </a:p>
        </p:txBody>
      </p:sp>
      <p:sp>
        <p:nvSpPr>
          <p:cNvPr id="5" name="Content Placeholder 4"/>
          <p:cNvSpPr>
            <a:spLocks noGrp="1"/>
          </p:cNvSpPr>
          <p:nvPr>
            <p:ph idx="1"/>
          </p:nvPr>
        </p:nvSpPr>
        <p:spPr/>
        <p:txBody>
          <a:bodyPr>
            <a:normAutofit/>
          </a:bodyPr>
          <a:lstStyle/>
          <a:p>
            <a:r>
              <a:rPr lang="en-US" sz="2400" dirty="0"/>
              <a:t>Kalinga Dissanayake</a:t>
            </a:r>
          </a:p>
          <a:p>
            <a:pPr lvl="1"/>
            <a:r>
              <a:rPr lang="en-US" sz="1600" dirty="0"/>
              <a:t>Senior Software Architect at Cake Engineering</a:t>
            </a:r>
          </a:p>
          <a:p>
            <a:pPr lvl="1"/>
            <a:endParaRPr lang="en-US" sz="1600" dirty="0"/>
          </a:p>
          <a:p>
            <a:pPr lvl="1"/>
            <a:endParaRPr lang="en-US" sz="1600" dirty="0"/>
          </a:p>
          <a:p>
            <a:pPr lvl="1"/>
            <a:r>
              <a:rPr lang="en-US" sz="1600" dirty="0"/>
              <a:t>DIT/06/M1/1065</a:t>
            </a:r>
          </a:p>
          <a:p>
            <a:pPr marL="914400" lvl="2" indent="0">
              <a:buNone/>
            </a:pPr>
            <a:endParaRPr lang="en-US" sz="1400" dirty="0"/>
          </a:p>
          <a:p>
            <a:pPr lvl="1"/>
            <a:endParaRPr lang="en-US" sz="1800" dirty="0"/>
          </a:p>
          <a:p>
            <a:pPr marL="457200" lvl="1" indent="0">
              <a:buNone/>
            </a:pPr>
            <a:endParaRPr lang="en-US" sz="1800" dirty="0"/>
          </a:p>
          <a:p>
            <a:pPr marL="457200" lvl="1" indent="0">
              <a:buNone/>
            </a:pPr>
            <a:endParaRPr lang="en-US" sz="1800" dirty="0"/>
          </a:p>
          <a:p>
            <a:pPr marL="457200" lvl="1" indent="0">
              <a:buNone/>
            </a:pPr>
            <a:endParaRPr lang="en-US" sz="2400" dirty="0"/>
          </a:p>
        </p:txBody>
      </p:sp>
      <p:sp>
        <p:nvSpPr>
          <p:cNvPr id="6" name="Title 3">
            <a:extLst>
              <a:ext uri="{FF2B5EF4-FFF2-40B4-BE49-F238E27FC236}">
                <a16:creationId xmlns:a16="http://schemas.microsoft.com/office/drawing/2014/main" id="{F6B499B8-9150-DC42-9643-F987D8A7E203}"/>
              </a:ext>
            </a:extLst>
          </p:cNvPr>
          <p:cNvSpPr txBox="1">
            <a:spLocks/>
          </p:cNvSpPr>
          <p:nvPr/>
        </p:nvSpPr>
        <p:spPr>
          <a:xfrm>
            <a:off x="8285259" y="4772433"/>
            <a:ext cx="1041621" cy="32449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002060"/>
                </a:solidFill>
                <a:effectLst>
                  <a:outerShdw blurRad="50800" dist="38100" dir="2700000" algn="tl" rotWithShape="0">
                    <a:prstClr val="black">
                      <a:alpha val="40000"/>
                    </a:prstClr>
                  </a:outerShdw>
                </a:effectLst>
                <a:latin typeface="+mj-lt"/>
                <a:ea typeface="+mj-ea"/>
                <a:cs typeface="+mj-cs"/>
              </a:defRPr>
            </a:lvl1pPr>
          </a:lstStyle>
          <a:p>
            <a:r>
              <a:rPr lang="en-US" sz="900" b="1" dirty="0">
                <a:solidFill>
                  <a:schemeClr val="accent6">
                    <a:lumMod val="75000"/>
                  </a:schemeClr>
                </a:solidFill>
              </a:rPr>
              <a:t>ICT And LAW</a:t>
            </a:r>
          </a:p>
        </p:txBody>
      </p:sp>
      <p:pic>
        <p:nvPicPr>
          <p:cNvPr id="3" name="Picture 2" descr="A picture containing graphical user interface&#10;&#10;Description automatically generated">
            <a:extLst>
              <a:ext uri="{FF2B5EF4-FFF2-40B4-BE49-F238E27FC236}">
                <a16:creationId xmlns:a16="http://schemas.microsoft.com/office/drawing/2014/main" id="{CD6D4758-01E8-F245-A3EE-2E420A29AC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9631" y="1943883"/>
            <a:ext cx="2616200" cy="571500"/>
          </a:xfrm>
          <a:prstGeom prst="rect">
            <a:avLst/>
          </a:prstGeom>
        </p:spPr>
      </p:pic>
    </p:spTree>
    <p:extLst>
      <p:ext uri="{BB962C8B-B14F-4D97-AF65-F5344CB8AC3E}">
        <p14:creationId xmlns:p14="http://schemas.microsoft.com/office/powerpoint/2010/main" val="33352223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3068" y="465530"/>
            <a:ext cx="7628745" cy="725349"/>
          </a:xfrm>
        </p:spPr>
        <p:txBody>
          <a:bodyPr>
            <a:normAutofit fontScale="90000"/>
          </a:bodyPr>
          <a:lstStyle/>
          <a:p>
            <a:r>
              <a:rPr lang="en-US" dirty="0"/>
              <a:t>Payment Devices Frauds Act, No. 30 of 2006</a:t>
            </a:r>
            <a:br>
              <a:rPr lang="en-US" b="1" u="sng" dirty="0"/>
            </a:br>
            <a:endParaRPr lang="en-US" dirty="0"/>
          </a:p>
        </p:txBody>
      </p:sp>
      <p:sp>
        <p:nvSpPr>
          <p:cNvPr id="5" name="Content Placeholder 4"/>
          <p:cNvSpPr>
            <a:spLocks noGrp="1"/>
          </p:cNvSpPr>
          <p:nvPr>
            <p:ph idx="1"/>
          </p:nvPr>
        </p:nvSpPr>
        <p:spPr>
          <a:xfrm>
            <a:off x="463069" y="1377863"/>
            <a:ext cx="6284320" cy="3362253"/>
          </a:xfrm>
        </p:spPr>
        <p:txBody>
          <a:bodyPr>
            <a:normAutofit lnSpcReduction="10000"/>
          </a:bodyPr>
          <a:lstStyle/>
          <a:p>
            <a:r>
              <a:rPr lang="en-US" sz="1800" dirty="0">
                <a:solidFill>
                  <a:srgbClr val="000000"/>
                </a:solidFill>
                <a:latin typeface="Arial" panose="020B0604020202020204" pitchFamily="34" charset="0"/>
              </a:rPr>
              <a:t>A person guilty of an offence under this Act shall, on conviction after trial before the High Court:</a:t>
            </a:r>
          </a:p>
          <a:p>
            <a:pPr lvl="1"/>
            <a:r>
              <a:rPr lang="en-US" sz="1800" dirty="0">
                <a:solidFill>
                  <a:srgbClr val="000000"/>
                </a:solidFill>
                <a:latin typeface="Arial" panose="020B0604020202020204" pitchFamily="34" charset="0"/>
              </a:rPr>
              <a:t>In severe cases (as mentioned in item a. to j.) be liable to a term of imprisonment not exceeding </a:t>
            </a:r>
            <a:r>
              <a:rPr lang="en-US" sz="1800" dirty="0">
                <a:solidFill>
                  <a:schemeClr val="accent5">
                    <a:lumMod val="75000"/>
                  </a:schemeClr>
                </a:solidFill>
                <a:latin typeface="Arial" panose="020B0604020202020204" pitchFamily="34" charset="0"/>
              </a:rPr>
              <a:t>ten years </a:t>
            </a:r>
            <a:r>
              <a:rPr lang="en-US" sz="1800" dirty="0">
                <a:solidFill>
                  <a:srgbClr val="000000"/>
                </a:solidFill>
                <a:latin typeface="Arial" panose="020B0604020202020204" pitchFamily="34" charset="0"/>
              </a:rPr>
              <a:t>or to a fine not exceeding </a:t>
            </a:r>
            <a:r>
              <a:rPr lang="en-US" sz="1800" dirty="0">
                <a:solidFill>
                  <a:schemeClr val="accent5">
                    <a:lumMod val="75000"/>
                  </a:schemeClr>
                </a:solidFill>
                <a:latin typeface="Arial" panose="020B0604020202020204" pitchFamily="34" charset="0"/>
              </a:rPr>
              <a:t>rupees five hundred thousand </a:t>
            </a:r>
            <a:r>
              <a:rPr lang="en-US" sz="1800" dirty="0">
                <a:solidFill>
                  <a:srgbClr val="000000"/>
                </a:solidFill>
                <a:latin typeface="Arial" panose="020B0604020202020204" pitchFamily="34" charset="0"/>
              </a:rPr>
              <a:t>or to both such imprisonment and fine</a:t>
            </a:r>
          </a:p>
          <a:p>
            <a:pPr lvl="1"/>
            <a:r>
              <a:rPr lang="en-US" sz="1800" dirty="0">
                <a:solidFill>
                  <a:srgbClr val="000000"/>
                </a:solidFill>
                <a:latin typeface="Arial" panose="020B0604020202020204" pitchFamily="34" charset="0"/>
              </a:rPr>
              <a:t>In not so severe cases (item m. to p.) be liable to a term of imprisonment not exceeding </a:t>
            </a:r>
            <a:r>
              <a:rPr lang="en-US" sz="1800" dirty="0">
                <a:solidFill>
                  <a:schemeClr val="accent5">
                    <a:lumMod val="75000"/>
                  </a:schemeClr>
                </a:solidFill>
                <a:latin typeface="Arial" panose="020B0604020202020204" pitchFamily="34" charset="0"/>
              </a:rPr>
              <a:t>three years </a:t>
            </a:r>
            <a:r>
              <a:rPr lang="en-US" sz="1800" dirty="0">
                <a:solidFill>
                  <a:srgbClr val="000000"/>
                </a:solidFill>
                <a:latin typeface="Arial" panose="020B0604020202020204" pitchFamily="34" charset="0"/>
              </a:rPr>
              <a:t>or to a fine not exceeding </a:t>
            </a:r>
            <a:r>
              <a:rPr lang="en-US" sz="1800" dirty="0">
                <a:solidFill>
                  <a:schemeClr val="accent5">
                    <a:lumMod val="75000"/>
                  </a:schemeClr>
                </a:solidFill>
                <a:latin typeface="Arial" panose="020B0604020202020204" pitchFamily="34" charset="0"/>
              </a:rPr>
              <a:t>one hundred thousand rupees </a:t>
            </a:r>
            <a:r>
              <a:rPr lang="en-US" sz="1800" dirty="0">
                <a:solidFill>
                  <a:srgbClr val="000000"/>
                </a:solidFill>
                <a:latin typeface="Arial" panose="020B0604020202020204" pitchFamily="34" charset="0"/>
              </a:rPr>
              <a:t>or to a fine which may extend to </a:t>
            </a:r>
            <a:r>
              <a:rPr lang="en-US" sz="1800" dirty="0">
                <a:solidFill>
                  <a:schemeClr val="accent5">
                    <a:lumMod val="75000"/>
                  </a:schemeClr>
                </a:solidFill>
                <a:latin typeface="Arial" panose="020B0604020202020204" pitchFamily="34" charset="0"/>
              </a:rPr>
              <a:t>five times the value of the money</a:t>
            </a:r>
            <a:r>
              <a:rPr lang="en-US" sz="1800" dirty="0">
                <a:solidFill>
                  <a:srgbClr val="000000"/>
                </a:solidFill>
                <a:latin typeface="Arial" panose="020B0604020202020204" pitchFamily="34" charset="0"/>
              </a:rPr>
              <a:t> obtained by the commission of the act</a:t>
            </a:r>
          </a:p>
        </p:txBody>
      </p:sp>
      <p:sp>
        <p:nvSpPr>
          <p:cNvPr id="6" name="Title 3">
            <a:extLst>
              <a:ext uri="{FF2B5EF4-FFF2-40B4-BE49-F238E27FC236}">
                <a16:creationId xmlns:a16="http://schemas.microsoft.com/office/drawing/2014/main" id="{F6B499B8-9150-DC42-9643-F987D8A7E203}"/>
              </a:ext>
            </a:extLst>
          </p:cNvPr>
          <p:cNvSpPr txBox="1">
            <a:spLocks/>
          </p:cNvSpPr>
          <p:nvPr/>
        </p:nvSpPr>
        <p:spPr>
          <a:xfrm>
            <a:off x="8285259" y="4772433"/>
            <a:ext cx="1041621" cy="32449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002060"/>
                </a:solidFill>
                <a:effectLst>
                  <a:outerShdw blurRad="50800" dist="38100" dir="2700000" algn="tl" rotWithShape="0">
                    <a:prstClr val="black">
                      <a:alpha val="40000"/>
                    </a:prstClr>
                  </a:outerShdw>
                </a:effectLst>
                <a:latin typeface="+mj-lt"/>
                <a:ea typeface="+mj-ea"/>
                <a:cs typeface="+mj-cs"/>
              </a:defRPr>
            </a:lvl1pPr>
          </a:lstStyle>
          <a:p>
            <a:r>
              <a:rPr lang="en-US" sz="900" b="1" dirty="0">
                <a:solidFill>
                  <a:schemeClr val="accent6">
                    <a:lumMod val="75000"/>
                  </a:schemeClr>
                </a:solidFill>
              </a:rPr>
              <a:t>ICT And LAW</a:t>
            </a:r>
          </a:p>
        </p:txBody>
      </p:sp>
    </p:spTree>
    <p:extLst>
      <p:ext uri="{BB962C8B-B14F-4D97-AF65-F5344CB8AC3E}">
        <p14:creationId xmlns:p14="http://schemas.microsoft.com/office/powerpoint/2010/main" val="14673545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endParaRPr lang="en-US" dirty="0"/>
          </a:p>
          <a:p>
            <a:pPr marL="0" indent="0" algn="ctr">
              <a:buNone/>
            </a:pPr>
            <a:endParaRPr lang="en-US" dirty="0"/>
          </a:p>
          <a:p>
            <a:pPr marL="0" indent="0" algn="ctr">
              <a:buNone/>
            </a:pPr>
            <a:r>
              <a:rPr lang="en-US" b="1" u="sng" dirty="0"/>
              <a:t>Computer Crime Act No 24 of 2007</a:t>
            </a:r>
          </a:p>
        </p:txBody>
      </p:sp>
    </p:spTree>
    <p:extLst>
      <p:ext uri="{BB962C8B-B14F-4D97-AF65-F5344CB8AC3E}">
        <p14:creationId xmlns:p14="http://schemas.microsoft.com/office/powerpoint/2010/main" val="33404497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3068" y="465530"/>
            <a:ext cx="7052547" cy="725349"/>
          </a:xfrm>
        </p:spPr>
        <p:txBody>
          <a:bodyPr>
            <a:normAutofit fontScale="90000"/>
          </a:bodyPr>
          <a:lstStyle/>
          <a:p>
            <a:pPr algn="ctr"/>
            <a:r>
              <a:rPr lang="en-US" sz="4000" dirty="0"/>
              <a:t>Computer Crime Act No 24 of 2007</a:t>
            </a:r>
          </a:p>
        </p:txBody>
      </p:sp>
      <p:sp>
        <p:nvSpPr>
          <p:cNvPr id="5" name="Content Placeholder 4"/>
          <p:cNvSpPr>
            <a:spLocks noGrp="1"/>
          </p:cNvSpPr>
          <p:nvPr>
            <p:ph idx="1"/>
          </p:nvPr>
        </p:nvSpPr>
        <p:spPr/>
        <p:txBody>
          <a:bodyPr>
            <a:normAutofit/>
          </a:bodyPr>
          <a:lstStyle/>
          <a:p>
            <a:r>
              <a:rPr lang="en-US" sz="2400" dirty="0"/>
              <a:t>Identification of Computer Crime</a:t>
            </a:r>
          </a:p>
          <a:p>
            <a:r>
              <a:rPr lang="en-US" sz="2400" dirty="0"/>
              <a:t>Provide procedures for </a:t>
            </a:r>
            <a:r>
              <a:rPr lang="en-US" sz="2400" i="1" dirty="0"/>
              <a:t>investigation</a:t>
            </a:r>
            <a:r>
              <a:rPr lang="en-US" sz="2400" dirty="0"/>
              <a:t> of such crimes</a:t>
            </a:r>
          </a:p>
          <a:p>
            <a:r>
              <a:rPr lang="en-US" sz="2400" dirty="0"/>
              <a:t>Provide procedures for </a:t>
            </a:r>
            <a:r>
              <a:rPr lang="en-US" sz="2400" i="1" dirty="0"/>
              <a:t>prevention</a:t>
            </a:r>
            <a:r>
              <a:rPr lang="en-US" sz="2400" dirty="0"/>
              <a:t> of such crimes</a:t>
            </a:r>
          </a:p>
        </p:txBody>
      </p:sp>
      <p:sp>
        <p:nvSpPr>
          <p:cNvPr id="6" name="Title 3">
            <a:extLst>
              <a:ext uri="{FF2B5EF4-FFF2-40B4-BE49-F238E27FC236}">
                <a16:creationId xmlns:a16="http://schemas.microsoft.com/office/drawing/2014/main" id="{F6B499B8-9150-DC42-9643-F987D8A7E203}"/>
              </a:ext>
            </a:extLst>
          </p:cNvPr>
          <p:cNvSpPr txBox="1">
            <a:spLocks/>
          </p:cNvSpPr>
          <p:nvPr/>
        </p:nvSpPr>
        <p:spPr>
          <a:xfrm>
            <a:off x="8285259" y="4772433"/>
            <a:ext cx="1041621" cy="32449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002060"/>
                </a:solidFill>
                <a:effectLst>
                  <a:outerShdw blurRad="50800" dist="38100" dir="2700000" algn="tl" rotWithShape="0">
                    <a:prstClr val="black">
                      <a:alpha val="40000"/>
                    </a:prstClr>
                  </a:outerShdw>
                </a:effectLst>
                <a:latin typeface="+mj-lt"/>
                <a:ea typeface="+mj-ea"/>
                <a:cs typeface="+mj-cs"/>
              </a:defRPr>
            </a:lvl1pPr>
          </a:lstStyle>
          <a:p>
            <a:r>
              <a:rPr lang="en-US" sz="900" b="1" dirty="0">
                <a:solidFill>
                  <a:schemeClr val="accent6">
                    <a:lumMod val="75000"/>
                  </a:schemeClr>
                </a:solidFill>
              </a:rPr>
              <a:t>ICT And LAW</a:t>
            </a:r>
          </a:p>
        </p:txBody>
      </p:sp>
    </p:spTree>
    <p:extLst>
      <p:ext uri="{BB962C8B-B14F-4D97-AF65-F5344CB8AC3E}">
        <p14:creationId xmlns:p14="http://schemas.microsoft.com/office/powerpoint/2010/main" val="11016338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Computer Crime Act No 24 of 2007</a:t>
            </a:r>
          </a:p>
        </p:txBody>
      </p:sp>
      <p:sp>
        <p:nvSpPr>
          <p:cNvPr id="6" name="Title 3">
            <a:extLst>
              <a:ext uri="{FF2B5EF4-FFF2-40B4-BE49-F238E27FC236}">
                <a16:creationId xmlns:a16="http://schemas.microsoft.com/office/drawing/2014/main" id="{F6B499B8-9150-DC42-9643-F987D8A7E203}"/>
              </a:ext>
            </a:extLst>
          </p:cNvPr>
          <p:cNvSpPr txBox="1">
            <a:spLocks/>
          </p:cNvSpPr>
          <p:nvPr/>
        </p:nvSpPr>
        <p:spPr>
          <a:xfrm>
            <a:off x="8285259" y="4772433"/>
            <a:ext cx="1041621" cy="32449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002060"/>
                </a:solidFill>
                <a:effectLst>
                  <a:outerShdw blurRad="50800" dist="38100" dir="2700000" algn="tl" rotWithShape="0">
                    <a:prstClr val="black">
                      <a:alpha val="40000"/>
                    </a:prstClr>
                  </a:outerShdw>
                </a:effectLst>
                <a:latin typeface="+mj-lt"/>
                <a:ea typeface="+mj-ea"/>
                <a:cs typeface="+mj-cs"/>
              </a:defRPr>
            </a:lvl1pPr>
          </a:lstStyle>
          <a:p>
            <a:r>
              <a:rPr lang="en-US" sz="900" b="1" dirty="0">
                <a:solidFill>
                  <a:schemeClr val="accent6">
                    <a:lumMod val="75000"/>
                  </a:schemeClr>
                </a:solidFill>
              </a:rPr>
              <a:t>ICT And LAW</a:t>
            </a:r>
          </a:p>
        </p:txBody>
      </p:sp>
      <p:pic>
        <p:nvPicPr>
          <p:cNvPr id="5" name="Content Placeholder 4">
            <a:extLst>
              <a:ext uri="{FF2B5EF4-FFF2-40B4-BE49-F238E27FC236}">
                <a16:creationId xmlns:a16="http://schemas.microsoft.com/office/drawing/2014/main" id="{2A758CAE-7C4B-E34B-A964-5CA58F3E9383}"/>
              </a:ext>
            </a:extLst>
          </p:cNvPr>
          <p:cNvPicPr>
            <a:picLocks noGrp="1" noChangeAspect="1"/>
          </p:cNvPicPr>
          <p:nvPr>
            <p:ph idx="1"/>
          </p:nvPr>
        </p:nvPicPr>
        <p:blipFill>
          <a:blip r:embed="rId3"/>
          <a:stretch>
            <a:fillRect/>
          </a:stretch>
        </p:blipFill>
        <p:spPr>
          <a:xfrm>
            <a:off x="588555" y="1568532"/>
            <a:ext cx="5547881" cy="3203901"/>
          </a:xfrm>
          <a:prstGeom prst="rect">
            <a:avLst/>
          </a:prstGeom>
        </p:spPr>
      </p:pic>
      <p:sp>
        <p:nvSpPr>
          <p:cNvPr id="7" name="Rectangle 6">
            <a:extLst>
              <a:ext uri="{FF2B5EF4-FFF2-40B4-BE49-F238E27FC236}">
                <a16:creationId xmlns:a16="http://schemas.microsoft.com/office/drawing/2014/main" id="{95CC1193-3914-F84F-A9E6-6B14CB5CED13}"/>
              </a:ext>
            </a:extLst>
          </p:cNvPr>
          <p:cNvSpPr/>
          <p:nvPr/>
        </p:nvSpPr>
        <p:spPr>
          <a:xfrm>
            <a:off x="2001078" y="2817616"/>
            <a:ext cx="3127513" cy="659484"/>
          </a:xfrm>
          <a:prstGeom prst="rect">
            <a:avLst/>
          </a:prstGeom>
          <a:solidFill>
            <a:srgbClr val="A3A7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8" name="Rectangle 7">
            <a:extLst>
              <a:ext uri="{FF2B5EF4-FFF2-40B4-BE49-F238E27FC236}">
                <a16:creationId xmlns:a16="http://schemas.microsoft.com/office/drawing/2014/main" id="{EC521141-C397-0A47-8E1D-F4C16E4DA668}"/>
              </a:ext>
            </a:extLst>
          </p:cNvPr>
          <p:cNvSpPr/>
          <p:nvPr/>
        </p:nvSpPr>
        <p:spPr>
          <a:xfrm>
            <a:off x="1842690" y="3548135"/>
            <a:ext cx="4067780" cy="306617"/>
          </a:xfrm>
          <a:prstGeom prst="rect">
            <a:avLst/>
          </a:prstGeom>
          <a:solidFill>
            <a:srgbClr val="A3A7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highlight>
                <a:srgbClr val="FFFF00"/>
              </a:highlight>
            </a:endParaRPr>
          </a:p>
        </p:txBody>
      </p:sp>
      <p:sp>
        <p:nvSpPr>
          <p:cNvPr id="9" name="Rectangle 8">
            <a:extLst>
              <a:ext uri="{FF2B5EF4-FFF2-40B4-BE49-F238E27FC236}">
                <a16:creationId xmlns:a16="http://schemas.microsoft.com/office/drawing/2014/main" id="{7FF579B9-52B5-E344-B2DE-F9DBE6B8B67B}"/>
              </a:ext>
            </a:extLst>
          </p:cNvPr>
          <p:cNvSpPr/>
          <p:nvPr/>
        </p:nvSpPr>
        <p:spPr>
          <a:xfrm>
            <a:off x="1842690" y="3854752"/>
            <a:ext cx="2066701" cy="187161"/>
          </a:xfrm>
          <a:prstGeom prst="rect">
            <a:avLst/>
          </a:prstGeom>
          <a:solidFill>
            <a:srgbClr val="A3A7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val="19648238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Computer Crime Act No 24 of 2007</a:t>
            </a:r>
          </a:p>
        </p:txBody>
      </p:sp>
      <p:sp>
        <p:nvSpPr>
          <p:cNvPr id="6" name="Title 3">
            <a:extLst>
              <a:ext uri="{FF2B5EF4-FFF2-40B4-BE49-F238E27FC236}">
                <a16:creationId xmlns:a16="http://schemas.microsoft.com/office/drawing/2014/main" id="{F6B499B8-9150-DC42-9643-F987D8A7E203}"/>
              </a:ext>
            </a:extLst>
          </p:cNvPr>
          <p:cNvSpPr txBox="1">
            <a:spLocks/>
          </p:cNvSpPr>
          <p:nvPr/>
        </p:nvSpPr>
        <p:spPr>
          <a:xfrm>
            <a:off x="8285259" y="4772433"/>
            <a:ext cx="1041621" cy="32449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002060"/>
                </a:solidFill>
                <a:effectLst>
                  <a:outerShdw blurRad="50800" dist="38100" dir="2700000" algn="tl" rotWithShape="0">
                    <a:prstClr val="black">
                      <a:alpha val="40000"/>
                    </a:prstClr>
                  </a:outerShdw>
                </a:effectLst>
                <a:latin typeface="+mj-lt"/>
                <a:ea typeface="+mj-ea"/>
                <a:cs typeface="+mj-cs"/>
              </a:defRPr>
            </a:lvl1pPr>
          </a:lstStyle>
          <a:p>
            <a:r>
              <a:rPr lang="en-US" sz="900" b="1" dirty="0">
                <a:solidFill>
                  <a:schemeClr val="accent6">
                    <a:lumMod val="75000"/>
                  </a:schemeClr>
                </a:solidFill>
              </a:rPr>
              <a:t>ICT And LAW</a:t>
            </a:r>
          </a:p>
        </p:txBody>
      </p:sp>
      <p:pic>
        <p:nvPicPr>
          <p:cNvPr id="7" name="Content Placeholder 5">
            <a:extLst>
              <a:ext uri="{FF2B5EF4-FFF2-40B4-BE49-F238E27FC236}">
                <a16:creationId xmlns:a16="http://schemas.microsoft.com/office/drawing/2014/main" id="{8D2D7594-C491-DB41-880C-382CB485E7A5}"/>
              </a:ext>
            </a:extLst>
          </p:cNvPr>
          <p:cNvPicPr>
            <a:picLocks noChangeAspect="1"/>
          </p:cNvPicPr>
          <p:nvPr/>
        </p:nvPicPr>
        <p:blipFill>
          <a:blip r:embed="rId3"/>
          <a:stretch>
            <a:fillRect/>
          </a:stretch>
        </p:blipFill>
        <p:spPr>
          <a:xfrm>
            <a:off x="383639" y="1190879"/>
            <a:ext cx="6443180" cy="3656504"/>
          </a:xfrm>
          <a:prstGeom prst="rect">
            <a:avLst/>
          </a:prstGeom>
        </p:spPr>
      </p:pic>
      <p:sp>
        <p:nvSpPr>
          <p:cNvPr id="10" name="Rectangle 9">
            <a:extLst>
              <a:ext uri="{FF2B5EF4-FFF2-40B4-BE49-F238E27FC236}">
                <a16:creationId xmlns:a16="http://schemas.microsoft.com/office/drawing/2014/main" id="{2BC7568D-39C5-274E-9AA1-C22BAED87BB5}"/>
              </a:ext>
            </a:extLst>
          </p:cNvPr>
          <p:cNvSpPr/>
          <p:nvPr/>
        </p:nvSpPr>
        <p:spPr>
          <a:xfrm>
            <a:off x="4572000" y="3019131"/>
            <a:ext cx="2175389" cy="346921"/>
          </a:xfrm>
          <a:prstGeom prst="rect">
            <a:avLst/>
          </a:prstGeom>
          <a:solidFill>
            <a:srgbClr val="A3A7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highlight>
                <a:srgbClr val="FFFF00"/>
              </a:highlight>
            </a:endParaRPr>
          </a:p>
        </p:txBody>
      </p:sp>
      <p:sp>
        <p:nvSpPr>
          <p:cNvPr id="11" name="Rectangle 10">
            <a:extLst>
              <a:ext uri="{FF2B5EF4-FFF2-40B4-BE49-F238E27FC236}">
                <a16:creationId xmlns:a16="http://schemas.microsoft.com/office/drawing/2014/main" id="{B029C6D6-E714-3A45-A2DA-92A0D46AEE1F}"/>
              </a:ext>
            </a:extLst>
          </p:cNvPr>
          <p:cNvSpPr/>
          <p:nvPr/>
        </p:nvSpPr>
        <p:spPr>
          <a:xfrm>
            <a:off x="1875183" y="3366052"/>
            <a:ext cx="4872206" cy="490331"/>
          </a:xfrm>
          <a:prstGeom prst="rect">
            <a:avLst/>
          </a:prstGeom>
          <a:solidFill>
            <a:srgbClr val="A3A7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highlight>
                <a:srgbClr val="FFFF00"/>
              </a:highlight>
            </a:endParaRPr>
          </a:p>
        </p:txBody>
      </p:sp>
      <p:sp>
        <p:nvSpPr>
          <p:cNvPr id="13" name="Rectangle 12">
            <a:extLst>
              <a:ext uri="{FF2B5EF4-FFF2-40B4-BE49-F238E27FC236}">
                <a16:creationId xmlns:a16="http://schemas.microsoft.com/office/drawing/2014/main" id="{80DDADF5-C895-F445-BA02-D15AD7FA1805}"/>
              </a:ext>
            </a:extLst>
          </p:cNvPr>
          <p:cNvSpPr/>
          <p:nvPr/>
        </p:nvSpPr>
        <p:spPr>
          <a:xfrm>
            <a:off x="1954613" y="1916228"/>
            <a:ext cx="4872206" cy="813720"/>
          </a:xfrm>
          <a:prstGeom prst="rect">
            <a:avLst/>
          </a:prstGeom>
          <a:solidFill>
            <a:srgbClr val="A3A7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highlight>
                <a:srgbClr val="FFFF00"/>
              </a:highlight>
            </a:endParaRPr>
          </a:p>
        </p:txBody>
      </p:sp>
    </p:spTree>
    <p:extLst>
      <p:ext uri="{BB962C8B-B14F-4D97-AF65-F5344CB8AC3E}">
        <p14:creationId xmlns:p14="http://schemas.microsoft.com/office/powerpoint/2010/main" val="20830000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Computer Crime Act No 24 of 2007</a:t>
            </a:r>
          </a:p>
        </p:txBody>
      </p:sp>
      <p:sp>
        <p:nvSpPr>
          <p:cNvPr id="6" name="Title 3">
            <a:extLst>
              <a:ext uri="{FF2B5EF4-FFF2-40B4-BE49-F238E27FC236}">
                <a16:creationId xmlns:a16="http://schemas.microsoft.com/office/drawing/2014/main" id="{F6B499B8-9150-DC42-9643-F987D8A7E203}"/>
              </a:ext>
            </a:extLst>
          </p:cNvPr>
          <p:cNvSpPr txBox="1">
            <a:spLocks/>
          </p:cNvSpPr>
          <p:nvPr/>
        </p:nvSpPr>
        <p:spPr>
          <a:xfrm>
            <a:off x="8285259" y="4772433"/>
            <a:ext cx="1041621" cy="32449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002060"/>
                </a:solidFill>
                <a:effectLst>
                  <a:outerShdw blurRad="50800" dist="38100" dir="2700000" algn="tl" rotWithShape="0">
                    <a:prstClr val="black">
                      <a:alpha val="40000"/>
                    </a:prstClr>
                  </a:outerShdw>
                </a:effectLst>
                <a:latin typeface="+mj-lt"/>
                <a:ea typeface="+mj-ea"/>
                <a:cs typeface="+mj-cs"/>
              </a:defRPr>
            </a:lvl1pPr>
          </a:lstStyle>
          <a:p>
            <a:r>
              <a:rPr lang="en-US" sz="900" b="1" dirty="0">
                <a:solidFill>
                  <a:schemeClr val="accent6">
                    <a:lumMod val="75000"/>
                  </a:schemeClr>
                </a:solidFill>
              </a:rPr>
              <a:t>ICT And LAW</a:t>
            </a:r>
          </a:p>
        </p:txBody>
      </p:sp>
      <p:pic>
        <p:nvPicPr>
          <p:cNvPr id="5" name="Picture 4">
            <a:extLst>
              <a:ext uri="{FF2B5EF4-FFF2-40B4-BE49-F238E27FC236}">
                <a16:creationId xmlns:a16="http://schemas.microsoft.com/office/drawing/2014/main" id="{D7F275D3-B185-6144-AEB5-1E85E293B8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 y="1434846"/>
            <a:ext cx="6477000" cy="2438400"/>
          </a:xfrm>
          <a:prstGeom prst="rect">
            <a:avLst/>
          </a:prstGeom>
        </p:spPr>
      </p:pic>
      <p:sp>
        <p:nvSpPr>
          <p:cNvPr id="8" name="Rectangle 7">
            <a:extLst>
              <a:ext uri="{FF2B5EF4-FFF2-40B4-BE49-F238E27FC236}">
                <a16:creationId xmlns:a16="http://schemas.microsoft.com/office/drawing/2014/main" id="{B0A088BA-4D0D-3342-AC76-61AE557F8CFC}"/>
              </a:ext>
            </a:extLst>
          </p:cNvPr>
          <p:cNvSpPr/>
          <p:nvPr/>
        </p:nvSpPr>
        <p:spPr>
          <a:xfrm>
            <a:off x="589640" y="1637932"/>
            <a:ext cx="4313664" cy="1396816"/>
          </a:xfrm>
          <a:prstGeom prst="rect">
            <a:avLst/>
          </a:prstGeom>
          <a:solidFill>
            <a:srgbClr val="A3A7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highlight>
                <a:srgbClr val="FFFF00"/>
              </a:highlight>
            </a:endParaRPr>
          </a:p>
        </p:txBody>
      </p:sp>
    </p:spTree>
    <p:extLst>
      <p:ext uri="{BB962C8B-B14F-4D97-AF65-F5344CB8AC3E}">
        <p14:creationId xmlns:p14="http://schemas.microsoft.com/office/powerpoint/2010/main" val="30524657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F3CD9C-6260-7A4E-B0E5-723C11657209}"/>
              </a:ext>
            </a:extLst>
          </p:cNvPr>
          <p:cNvSpPr/>
          <p:nvPr/>
        </p:nvSpPr>
        <p:spPr>
          <a:xfrm>
            <a:off x="0" y="963295"/>
            <a:ext cx="9144000" cy="32123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5CC28073-BD5A-4637-8D5F-28B8A92CD7D1}"/>
              </a:ext>
            </a:extLst>
          </p:cNvPr>
          <p:cNvPicPr>
            <a:picLocks noGrp="1" noChangeAspect="1"/>
          </p:cNvPicPr>
          <p:nvPr>
            <p:ph idx="1"/>
          </p:nvPr>
        </p:nvPicPr>
        <p:blipFill>
          <a:blip r:embed="rId2"/>
          <a:stretch>
            <a:fillRect/>
          </a:stretch>
        </p:blipFill>
        <p:spPr>
          <a:xfrm>
            <a:off x="872457" y="963295"/>
            <a:ext cx="7470463" cy="32123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B89D4CE-9877-4D4A-91A6-41D22673A2F1}"/>
                  </a:ext>
                </a:extLst>
              </p14:cNvPr>
              <p14:cNvContentPartPr/>
              <p14:nvPr/>
            </p14:nvContentPartPr>
            <p14:xfrm>
              <a:off x="1729006" y="1132940"/>
              <a:ext cx="270" cy="270"/>
            </p14:xfrm>
          </p:contentPart>
        </mc:Choice>
        <mc:Fallback xmlns="">
          <p:pic>
            <p:nvPicPr>
              <p:cNvPr id="4" name="Ink 3">
                <a:extLst>
                  <a:ext uri="{FF2B5EF4-FFF2-40B4-BE49-F238E27FC236}">
                    <a16:creationId xmlns:a16="http://schemas.microsoft.com/office/drawing/2014/main" id="{1B89D4CE-9877-4D4A-91A6-41D22673A2F1}"/>
                  </a:ext>
                </a:extLst>
              </p:cNvPr>
              <p:cNvPicPr/>
              <p:nvPr/>
            </p:nvPicPr>
            <p:blipFill>
              <a:blip r:embed="rId4"/>
              <a:stretch>
                <a:fillRect/>
              </a:stretch>
            </p:blipFill>
            <p:spPr>
              <a:xfrm>
                <a:off x="1688506" y="1051940"/>
                <a:ext cx="81000" cy="162000"/>
              </a:xfrm>
              <a:prstGeom prst="rect">
                <a:avLst/>
              </a:prstGeom>
            </p:spPr>
          </p:pic>
        </mc:Fallback>
      </mc:AlternateContent>
      <p:sp>
        <p:nvSpPr>
          <p:cNvPr id="2" name="Slide Number Placeholder 1">
            <a:extLst>
              <a:ext uri="{FF2B5EF4-FFF2-40B4-BE49-F238E27FC236}">
                <a16:creationId xmlns:a16="http://schemas.microsoft.com/office/drawing/2014/main" id="{FA490A42-36FE-41B6-9454-E2D6A780CAAC}"/>
              </a:ext>
            </a:extLst>
          </p:cNvPr>
          <p:cNvSpPr>
            <a:spLocks noGrp="1"/>
          </p:cNvSpPr>
          <p:nvPr>
            <p:ph type="sldNum" sz="quarter" idx="12"/>
          </p:nvPr>
        </p:nvSpPr>
        <p:spPr/>
        <p:txBody>
          <a:bodyPr/>
          <a:lstStyle/>
          <a:p>
            <a:fld id="{D57F1E4F-1CFF-5643-939E-217C01CDF565}" type="slidenum">
              <a:rPr lang="en-US" smtClean="0"/>
              <a:pPr/>
              <a:t>36</a:t>
            </a:fld>
            <a:endParaRPr lang="en-US" dirty="0"/>
          </a:p>
        </p:txBody>
      </p:sp>
    </p:spTree>
    <p:extLst>
      <p:ext uri="{BB962C8B-B14F-4D97-AF65-F5344CB8AC3E}">
        <p14:creationId xmlns:p14="http://schemas.microsoft.com/office/powerpoint/2010/main" val="35531782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786CD6E-5B9A-5F4C-9EA7-75AA37F9BB17}"/>
              </a:ext>
            </a:extLst>
          </p:cNvPr>
          <p:cNvSpPr/>
          <p:nvPr/>
        </p:nvSpPr>
        <p:spPr>
          <a:xfrm>
            <a:off x="0" y="898497"/>
            <a:ext cx="9144000" cy="327709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AEB9BCE2-69C9-42D8-8CD2-5E782DADD56F}"/>
              </a:ext>
            </a:extLst>
          </p:cNvPr>
          <p:cNvPicPr>
            <a:picLocks noGrp="1" noChangeAspect="1"/>
          </p:cNvPicPr>
          <p:nvPr>
            <p:ph idx="1"/>
          </p:nvPr>
        </p:nvPicPr>
        <p:blipFill>
          <a:blip r:embed="rId3"/>
          <a:stretch>
            <a:fillRect/>
          </a:stretch>
        </p:blipFill>
        <p:spPr>
          <a:xfrm>
            <a:off x="882595" y="963295"/>
            <a:ext cx="7180028" cy="3212300"/>
          </a:xfrm>
          <a:prstGeom prst="rect">
            <a:avLst/>
          </a:prstGeom>
        </p:spPr>
      </p:pic>
      <p:sp>
        <p:nvSpPr>
          <p:cNvPr id="2" name="Slide Number Placeholder 1">
            <a:extLst>
              <a:ext uri="{FF2B5EF4-FFF2-40B4-BE49-F238E27FC236}">
                <a16:creationId xmlns:a16="http://schemas.microsoft.com/office/drawing/2014/main" id="{D8D6753A-7771-43D9-9851-F9294F1E5223}"/>
              </a:ext>
            </a:extLst>
          </p:cNvPr>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36514590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D5D3AB2-500F-B34E-892D-FD8BDA029FD5}"/>
              </a:ext>
            </a:extLst>
          </p:cNvPr>
          <p:cNvSpPr/>
          <p:nvPr/>
        </p:nvSpPr>
        <p:spPr>
          <a:xfrm>
            <a:off x="0" y="866692"/>
            <a:ext cx="9144000" cy="330890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5CE6589A-7BE3-4EF9-B06F-DC186212EEBB}"/>
              </a:ext>
            </a:extLst>
          </p:cNvPr>
          <p:cNvPicPr>
            <a:picLocks noGrp="1" noChangeAspect="1"/>
          </p:cNvPicPr>
          <p:nvPr>
            <p:ph idx="1"/>
          </p:nvPr>
        </p:nvPicPr>
        <p:blipFill>
          <a:blip r:embed="rId3"/>
          <a:stretch>
            <a:fillRect/>
          </a:stretch>
        </p:blipFill>
        <p:spPr>
          <a:xfrm>
            <a:off x="930303" y="963295"/>
            <a:ext cx="7068709" cy="3212300"/>
          </a:xfrm>
          <a:prstGeom prst="rect">
            <a:avLst/>
          </a:prstGeom>
        </p:spPr>
      </p:pic>
      <p:sp>
        <p:nvSpPr>
          <p:cNvPr id="2" name="Slide Number Placeholder 1">
            <a:extLst>
              <a:ext uri="{FF2B5EF4-FFF2-40B4-BE49-F238E27FC236}">
                <a16:creationId xmlns:a16="http://schemas.microsoft.com/office/drawing/2014/main" id="{34E12185-D7FD-4CA7-B02B-D36D80200235}"/>
              </a:ext>
            </a:extLst>
          </p:cNvPr>
          <p:cNvSpPr>
            <a:spLocks noGrp="1"/>
          </p:cNvSpPr>
          <p:nvPr>
            <p:ph type="sldNum" sz="quarter" idx="12"/>
          </p:nvPr>
        </p:nvSpPr>
        <p:spPr/>
        <p:txBody>
          <a:bodyPr/>
          <a:lstStyle/>
          <a:p>
            <a:fld id="{D57F1E4F-1CFF-5643-939E-217C01CDF565}" type="slidenum">
              <a:rPr lang="en-US" smtClean="0"/>
              <a:pPr/>
              <a:t>38</a:t>
            </a:fld>
            <a:endParaRPr lang="en-US" dirty="0"/>
          </a:p>
        </p:txBody>
      </p:sp>
    </p:spTree>
    <p:extLst>
      <p:ext uri="{BB962C8B-B14F-4D97-AF65-F5344CB8AC3E}">
        <p14:creationId xmlns:p14="http://schemas.microsoft.com/office/powerpoint/2010/main" val="27261237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Examples</a:t>
            </a:r>
          </a:p>
        </p:txBody>
      </p:sp>
      <p:sp>
        <p:nvSpPr>
          <p:cNvPr id="6" name="Title 3">
            <a:extLst>
              <a:ext uri="{FF2B5EF4-FFF2-40B4-BE49-F238E27FC236}">
                <a16:creationId xmlns:a16="http://schemas.microsoft.com/office/drawing/2014/main" id="{F6B499B8-9150-DC42-9643-F987D8A7E203}"/>
              </a:ext>
            </a:extLst>
          </p:cNvPr>
          <p:cNvSpPr txBox="1">
            <a:spLocks/>
          </p:cNvSpPr>
          <p:nvPr/>
        </p:nvSpPr>
        <p:spPr>
          <a:xfrm>
            <a:off x="8285259" y="4772433"/>
            <a:ext cx="1041621" cy="32449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002060"/>
                </a:solidFill>
                <a:effectLst>
                  <a:outerShdw blurRad="50800" dist="38100" dir="2700000" algn="tl" rotWithShape="0">
                    <a:prstClr val="black">
                      <a:alpha val="40000"/>
                    </a:prstClr>
                  </a:outerShdw>
                </a:effectLst>
                <a:latin typeface="+mj-lt"/>
                <a:ea typeface="+mj-ea"/>
                <a:cs typeface="+mj-cs"/>
              </a:defRPr>
            </a:lvl1pPr>
          </a:lstStyle>
          <a:p>
            <a:r>
              <a:rPr lang="en-US" sz="900" b="1" dirty="0">
                <a:solidFill>
                  <a:schemeClr val="accent6">
                    <a:lumMod val="75000"/>
                  </a:schemeClr>
                </a:solidFill>
              </a:rPr>
              <a:t>ICT And LAW</a:t>
            </a:r>
          </a:p>
        </p:txBody>
      </p:sp>
      <p:sp>
        <p:nvSpPr>
          <p:cNvPr id="7" name="Content Placeholder 4">
            <a:extLst>
              <a:ext uri="{FF2B5EF4-FFF2-40B4-BE49-F238E27FC236}">
                <a16:creationId xmlns:a16="http://schemas.microsoft.com/office/drawing/2014/main" id="{A143AE17-E93E-0A45-B77C-9A9937868406}"/>
              </a:ext>
            </a:extLst>
          </p:cNvPr>
          <p:cNvSpPr txBox="1">
            <a:spLocks/>
          </p:cNvSpPr>
          <p:nvPr/>
        </p:nvSpPr>
        <p:spPr>
          <a:xfrm>
            <a:off x="577891" y="1166909"/>
            <a:ext cx="4696237" cy="351106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100" dirty="0"/>
              <a:t>2014, Kim Kardashian was a victim of </a:t>
            </a:r>
            <a:r>
              <a:rPr lang="en-US" sz="2100" b="1" dirty="0"/>
              <a:t>identity theft</a:t>
            </a:r>
            <a:r>
              <a:rPr lang="en-US" sz="2100" dirty="0"/>
              <a:t>. 19-year-old </a:t>
            </a:r>
            <a:r>
              <a:rPr lang="en-US" sz="2100" dirty="0">
                <a:hlinkClick r:id="rId3">
                  <a:extLst>
                    <a:ext uri="{A12FA001-AC4F-418D-AE19-62706E023703}">
                      <ahyp:hlinkClr xmlns:ahyp="http://schemas.microsoft.com/office/drawing/2018/hyperlinkcolor" val="tx"/>
                    </a:ext>
                  </a:extLst>
                </a:hlinkClick>
              </a:rPr>
              <a:t>Luis Flores, Jr</a:t>
            </a:r>
            <a:r>
              <a:rPr lang="en-US" sz="2100" dirty="0"/>
              <a:t>. called the credit card company American Express claiming to be Kim Kardashian and changed her social security number and address to his own, so that he could receive new cards</a:t>
            </a:r>
          </a:p>
          <a:p>
            <a:endParaRPr lang="en-US" sz="2100" dirty="0"/>
          </a:p>
        </p:txBody>
      </p:sp>
      <p:pic>
        <p:nvPicPr>
          <p:cNvPr id="11" name="Picture 10" descr="Timeline&#10;&#10;Description automatically generated">
            <a:extLst>
              <a:ext uri="{FF2B5EF4-FFF2-40B4-BE49-F238E27FC236}">
                <a16:creationId xmlns:a16="http://schemas.microsoft.com/office/drawing/2014/main" id="{439604E8-53FD-0B47-95BD-9E4E3FC400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74128" y="2066795"/>
            <a:ext cx="3869872" cy="3076705"/>
          </a:xfrm>
          <a:prstGeom prst="rect">
            <a:avLst/>
          </a:prstGeom>
        </p:spPr>
      </p:pic>
    </p:spTree>
    <p:extLst>
      <p:ext uri="{BB962C8B-B14F-4D97-AF65-F5344CB8AC3E}">
        <p14:creationId xmlns:p14="http://schemas.microsoft.com/office/powerpoint/2010/main" val="2785434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Agenda</a:t>
            </a:r>
          </a:p>
        </p:txBody>
      </p:sp>
      <p:sp>
        <p:nvSpPr>
          <p:cNvPr id="3" name="Content Placeholder 2"/>
          <p:cNvSpPr>
            <a:spLocks noGrp="1"/>
          </p:cNvSpPr>
          <p:nvPr>
            <p:ph idx="1"/>
          </p:nvPr>
        </p:nvSpPr>
        <p:spPr/>
        <p:txBody>
          <a:bodyPr>
            <a:normAutofit fontScale="62500" lnSpcReduction="20000"/>
          </a:bodyPr>
          <a:lstStyle/>
          <a:p>
            <a:r>
              <a:rPr lang="en-US" dirty="0"/>
              <a:t>Introduction to Sri Lankan Legal System</a:t>
            </a:r>
          </a:p>
          <a:p>
            <a:pPr lvl="1"/>
            <a:r>
              <a:rPr lang="en-US" dirty="0"/>
              <a:t>Three pillars</a:t>
            </a:r>
          </a:p>
          <a:p>
            <a:pPr lvl="1"/>
            <a:r>
              <a:rPr lang="en-US" dirty="0"/>
              <a:t>Sources of Law</a:t>
            </a:r>
          </a:p>
          <a:p>
            <a:r>
              <a:rPr lang="en-US" dirty="0"/>
              <a:t>ICT Related Acts</a:t>
            </a:r>
          </a:p>
          <a:p>
            <a:pPr lvl="1"/>
            <a:r>
              <a:rPr lang="en-US" dirty="0"/>
              <a:t>Intellectual Property Act, No 36 of 2003</a:t>
            </a:r>
          </a:p>
          <a:p>
            <a:pPr lvl="1"/>
            <a:r>
              <a:rPr lang="en-US" dirty="0"/>
              <a:t>Evidence (Special Provisions) Act, No 14 of 1995</a:t>
            </a:r>
          </a:p>
          <a:p>
            <a:pPr lvl="1"/>
            <a:r>
              <a:rPr lang="en-US" dirty="0"/>
              <a:t>Electronic Transactions Act, No 19 of 2006</a:t>
            </a:r>
          </a:p>
          <a:p>
            <a:pPr lvl="1"/>
            <a:r>
              <a:rPr lang="en-US" dirty="0"/>
              <a:t>Payment Devices Frauds Act, No. 30 of 2006</a:t>
            </a:r>
          </a:p>
          <a:p>
            <a:pPr lvl="1"/>
            <a:r>
              <a:rPr lang="en-US" dirty="0"/>
              <a:t>Computer Crimes Act, No 24 of 2007</a:t>
            </a:r>
          </a:p>
          <a:p>
            <a:r>
              <a:rPr lang="en-US" dirty="0"/>
              <a:t>Recap</a:t>
            </a:r>
          </a:p>
          <a:p>
            <a:endParaRPr lang="en-US" dirty="0"/>
          </a:p>
        </p:txBody>
      </p:sp>
    </p:spTree>
    <p:extLst>
      <p:ext uri="{BB962C8B-B14F-4D97-AF65-F5344CB8AC3E}">
        <p14:creationId xmlns:p14="http://schemas.microsoft.com/office/powerpoint/2010/main" val="13983334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Examples</a:t>
            </a:r>
          </a:p>
        </p:txBody>
      </p:sp>
      <p:sp>
        <p:nvSpPr>
          <p:cNvPr id="6" name="Title 3">
            <a:extLst>
              <a:ext uri="{FF2B5EF4-FFF2-40B4-BE49-F238E27FC236}">
                <a16:creationId xmlns:a16="http://schemas.microsoft.com/office/drawing/2014/main" id="{F6B499B8-9150-DC42-9643-F987D8A7E203}"/>
              </a:ext>
            </a:extLst>
          </p:cNvPr>
          <p:cNvSpPr txBox="1">
            <a:spLocks/>
          </p:cNvSpPr>
          <p:nvPr/>
        </p:nvSpPr>
        <p:spPr>
          <a:xfrm>
            <a:off x="8285259" y="4772433"/>
            <a:ext cx="1041621" cy="32449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002060"/>
                </a:solidFill>
                <a:effectLst>
                  <a:outerShdw blurRad="50800" dist="38100" dir="2700000" algn="tl" rotWithShape="0">
                    <a:prstClr val="black">
                      <a:alpha val="40000"/>
                    </a:prstClr>
                  </a:outerShdw>
                </a:effectLst>
                <a:latin typeface="+mj-lt"/>
                <a:ea typeface="+mj-ea"/>
                <a:cs typeface="+mj-cs"/>
              </a:defRPr>
            </a:lvl1pPr>
          </a:lstStyle>
          <a:p>
            <a:r>
              <a:rPr lang="en-US" sz="900" b="1" dirty="0">
                <a:solidFill>
                  <a:schemeClr val="accent6">
                    <a:lumMod val="75000"/>
                  </a:schemeClr>
                </a:solidFill>
              </a:rPr>
              <a:t>ICT And LAW</a:t>
            </a:r>
          </a:p>
        </p:txBody>
      </p:sp>
      <p:sp>
        <p:nvSpPr>
          <p:cNvPr id="7" name="Content Placeholder 4">
            <a:extLst>
              <a:ext uri="{FF2B5EF4-FFF2-40B4-BE49-F238E27FC236}">
                <a16:creationId xmlns:a16="http://schemas.microsoft.com/office/drawing/2014/main" id="{A143AE17-E93E-0A45-B77C-9A9937868406}"/>
              </a:ext>
            </a:extLst>
          </p:cNvPr>
          <p:cNvSpPr txBox="1">
            <a:spLocks/>
          </p:cNvSpPr>
          <p:nvPr/>
        </p:nvSpPr>
        <p:spPr>
          <a:xfrm>
            <a:off x="577891" y="1166909"/>
            <a:ext cx="6284320" cy="351106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2019, Florida- ordered the shutdown of seven websites that the owner was using to sell forgeries of Marc Jacobs, Celine and many other brands…</a:t>
            </a:r>
          </a:p>
          <a:p>
            <a:r>
              <a:rPr lang="en-US" sz="2000" dirty="0"/>
              <a:t>2021 - </a:t>
            </a:r>
            <a:r>
              <a:rPr lang="en-US" sz="2000" dirty="0" err="1"/>
              <a:t>dettolhandsanitizer.com</a:t>
            </a:r>
            <a:r>
              <a:rPr lang="en-US" sz="2000" dirty="0"/>
              <a:t>, </a:t>
            </a:r>
            <a:r>
              <a:rPr lang="en-US" sz="2100" dirty="0"/>
              <a:t>tokyo2021.org</a:t>
            </a:r>
          </a:p>
        </p:txBody>
      </p:sp>
    </p:spTree>
    <p:extLst>
      <p:ext uri="{BB962C8B-B14F-4D97-AF65-F5344CB8AC3E}">
        <p14:creationId xmlns:p14="http://schemas.microsoft.com/office/powerpoint/2010/main" val="11352221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331B4E-2E39-9940-AC04-649F45A4CDC9}"/>
              </a:ext>
            </a:extLst>
          </p:cNvPr>
          <p:cNvSpPr/>
          <p:nvPr/>
        </p:nvSpPr>
        <p:spPr>
          <a:xfrm>
            <a:off x="0" y="890546"/>
            <a:ext cx="9144000" cy="32850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2B966699-9B46-4576-92FA-F8B9CA6A89B8}"/>
              </a:ext>
            </a:extLst>
          </p:cNvPr>
          <p:cNvPicPr>
            <a:picLocks noGrp="1" noChangeAspect="1"/>
          </p:cNvPicPr>
          <p:nvPr>
            <p:ph idx="1"/>
          </p:nvPr>
        </p:nvPicPr>
        <p:blipFill>
          <a:blip r:embed="rId3"/>
          <a:stretch>
            <a:fillRect/>
          </a:stretch>
        </p:blipFill>
        <p:spPr>
          <a:xfrm>
            <a:off x="1687415" y="963295"/>
            <a:ext cx="5840546" cy="3212300"/>
          </a:xfrm>
          <a:prstGeom prst="rect">
            <a:avLst/>
          </a:prstGeom>
        </p:spPr>
      </p:pic>
      <p:sp>
        <p:nvSpPr>
          <p:cNvPr id="2" name="Slide Number Placeholder 1">
            <a:extLst>
              <a:ext uri="{FF2B5EF4-FFF2-40B4-BE49-F238E27FC236}">
                <a16:creationId xmlns:a16="http://schemas.microsoft.com/office/drawing/2014/main" id="{EE9C0C7E-6542-49BA-AD5F-E17B05F48C13}"/>
              </a:ext>
            </a:extLst>
          </p:cNvPr>
          <p:cNvSpPr>
            <a:spLocks noGrp="1"/>
          </p:cNvSpPr>
          <p:nvPr>
            <p:ph type="sldNum" sz="quarter" idx="12"/>
          </p:nvPr>
        </p:nvSpPr>
        <p:spPr/>
        <p:txBody>
          <a:bodyPr/>
          <a:lstStyle/>
          <a:p>
            <a:fld id="{D57F1E4F-1CFF-5643-939E-217C01CDF565}" type="slidenum">
              <a:rPr lang="en-US" smtClean="0"/>
              <a:pPr/>
              <a:t>41</a:t>
            </a:fld>
            <a:endParaRPr lang="en-US" dirty="0"/>
          </a:p>
        </p:txBody>
      </p:sp>
    </p:spTree>
    <p:extLst>
      <p:ext uri="{BB962C8B-B14F-4D97-AF65-F5344CB8AC3E}">
        <p14:creationId xmlns:p14="http://schemas.microsoft.com/office/powerpoint/2010/main" val="31370004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FF1D8D1-FA42-4D40-9AFC-5F0CDDAD77EE}"/>
              </a:ext>
            </a:extLst>
          </p:cNvPr>
          <p:cNvSpPr/>
          <p:nvPr/>
        </p:nvSpPr>
        <p:spPr>
          <a:xfrm>
            <a:off x="0" y="898497"/>
            <a:ext cx="9144000" cy="327709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0A0E278-9FFA-418C-AD3C-0A0249BF0456}"/>
              </a:ext>
            </a:extLst>
          </p:cNvPr>
          <p:cNvPicPr>
            <a:picLocks noGrp="1" noChangeAspect="1"/>
          </p:cNvPicPr>
          <p:nvPr>
            <p:ph idx="1"/>
          </p:nvPr>
        </p:nvPicPr>
        <p:blipFill>
          <a:blip r:embed="rId3"/>
          <a:stretch>
            <a:fillRect/>
          </a:stretch>
        </p:blipFill>
        <p:spPr>
          <a:xfrm>
            <a:off x="1473739" y="963296"/>
            <a:ext cx="6262523" cy="3209544"/>
          </a:xfrm>
          <a:prstGeom prst="rect">
            <a:avLst/>
          </a:prstGeom>
        </p:spPr>
      </p:pic>
      <p:sp>
        <p:nvSpPr>
          <p:cNvPr id="2" name="Slide Number Placeholder 1">
            <a:extLst>
              <a:ext uri="{FF2B5EF4-FFF2-40B4-BE49-F238E27FC236}">
                <a16:creationId xmlns:a16="http://schemas.microsoft.com/office/drawing/2014/main" id="{46D12852-ED56-4216-BAC7-5C87F2A214C0}"/>
              </a:ext>
            </a:extLst>
          </p:cNvPr>
          <p:cNvSpPr>
            <a:spLocks noGrp="1"/>
          </p:cNvSpPr>
          <p:nvPr>
            <p:ph type="sldNum" sz="quarter" idx="12"/>
          </p:nvPr>
        </p:nvSpPr>
        <p:spPr/>
        <p:txBody>
          <a:bodyPr/>
          <a:lstStyle/>
          <a:p>
            <a:fld id="{D57F1E4F-1CFF-5643-939E-217C01CDF565}" type="slidenum">
              <a:rPr lang="en-US" smtClean="0"/>
              <a:pPr/>
              <a:t>42</a:t>
            </a:fld>
            <a:endParaRPr lang="en-US" dirty="0"/>
          </a:p>
        </p:txBody>
      </p:sp>
    </p:spTree>
    <p:extLst>
      <p:ext uri="{BB962C8B-B14F-4D97-AF65-F5344CB8AC3E}">
        <p14:creationId xmlns:p14="http://schemas.microsoft.com/office/powerpoint/2010/main" val="21062394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Examples</a:t>
            </a:r>
          </a:p>
        </p:txBody>
      </p:sp>
      <p:sp>
        <p:nvSpPr>
          <p:cNvPr id="6" name="Title 3">
            <a:extLst>
              <a:ext uri="{FF2B5EF4-FFF2-40B4-BE49-F238E27FC236}">
                <a16:creationId xmlns:a16="http://schemas.microsoft.com/office/drawing/2014/main" id="{F6B499B8-9150-DC42-9643-F987D8A7E203}"/>
              </a:ext>
            </a:extLst>
          </p:cNvPr>
          <p:cNvSpPr txBox="1">
            <a:spLocks/>
          </p:cNvSpPr>
          <p:nvPr/>
        </p:nvSpPr>
        <p:spPr>
          <a:xfrm>
            <a:off x="8285259" y="4772433"/>
            <a:ext cx="1041621" cy="32449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002060"/>
                </a:solidFill>
                <a:effectLst>
                  <a:outerShdw blurRad="50800" dist="38100" dir="2700000" algn="tl" rotWithShape="0">
                    <a:prstClr val="black">
                      <a:alpha val="40000"/>
                    </a:prstClr>
                  </a:outerShdw>
                </a:effectLst>
                <a:latin typeface="+mj-lt"/>
                <a:ea typeface="+mj-ea"/>
                <a:cs typeface="+mj-cs"/>
              </a:defRPr>
            </a:lvl1pPr>
          </a:lstStyle>
          <a:p>
            <a:r>
              <a:rPr lang="en-US" sz="900" b="1" dirty="0">
                <a:solidFill>
                  <a:schemeClr val="accent6">
                    <a:lumMod val="75000"/>
                  </a:schemeClr>
                </a:solidFill>
              </a:rPr>
              <a:t>ICT And LAW</a:t>
            </a:r>
          </a:p>
        </p:txBody>
      </p:sp>
      <p:sp>
        <p:nvSpPr>
          <p:cNvPr id="7" name="Content Placeholder 4">
            <a:extLst>
              <a:ext uri="{FF2B5EF4-FFF2-40B4-BE49-F238E27FC236}">
                <a16:creationId xmlns:a16="http://schemas.microsoft.com/office/drawing/2014/main" id="{A143AE17-E93E-0A45-B77C-9A9937868406}"/>
              </a:ext>
            </a:extLst>
          </p:cNvPr>
          <p:cNvSpPr txBox="1">
            <a:spLocks/>
          </p:cNvSpPr>
          <p:nvPr/>
        </p:nvSpPr>
        <p:spPr>
          <a:xfrm>
            <a:off x="577891" y="1166909"/>
            <a:ext cx="6284320" cy="351106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2021, Afghanistan</a:t>
            </a:r>
            <a:r>
              <a:rPr lang="en-US" sz="2000" b="1" dirty="0"/>
              <a:t> - </a:t>
            </a:r>
            <a:r>
              <a:rPr lang="en-US" sz="2000" dirty="0"/>
              <a:t> Chinese state-linked hackers targeted Afghan telecom provider </a:t>
            </a:r>
            <a:r>
              <a:rPr lang="en-US" sz="2000" b="1" i="1" dirty="0"/>
              <a:t>Roshan</a:t>
            </a:r>
            <a:r>
              <a:rPr lang="en-US" sz="2000" dirty="0"/>
              <a:t> and stole gigabytes of data from their corporate mail server over the past year.</a:t>
            </a:r>
          </a:p>
          <a:p>
            <a:r>
              <a:rPr lang="en-US" sz="2000" dirty="0"/>
              <a:t>2013, USA -  Target confirmed that credit and debit card information about 40 million customers had been stolen</a:t>
            </a:r>
          </a:p>
          <a:p>
            <a:r>
              <a:rPr lang="en-US" sz="2000" dirty="0"/>
              <a:t>2020: Multiple DDoS attacks forced </a:t>
            </a:r>
            <a:r>
              <a:rPr lang="en-US" sz="2000" b="1" dirty="0">
                <a:hlinkClick r:id="rId3" tooltip="New Zealand">
                  <a:extLst>
                    <a:ext uri="{A12FA001-AC4F-418D-AE19-62706E023703}">
                      <ahyp:hlinkClr xmlns:ahyp="http://schemas.microsoft.com/office/drawing/2018/hyperlinkcolor" val="tx"/>
                    </a:ext>
                  </a:extLst>
                </a:hlinkClick>
              </a:rPr>
              <a:t>New Zealand</a:t>
            </a:r>
            <a:r>
              <a:rPr lang="en-US" sz="2000" b="1" dirty="0"/>
              <a:t>'s </a:t>
            </a:r>
            <a:r>
              <a:rPr lang="en-US" sz="2000" dirty="0"/>
              <a:t>stock market to temporarily shut down</a:t>
            </a:r>
          </a:p>
          <a:p>
            <a:endParaRPr lang="en-US" sz="2000" dirty="0"/>
          </a:p>
        </p:txBody>
      </p:sp>
      <p:pic>
        <p:nvPicPr>
          <p:cNvPr id="3" name="Picture 2" descr="A red and white sign&#10;&#10;Description automatically generated with low confidence">
            <a:extLst>
              <a:ext uri="{FF2B5EF4-FFF2-40B4-BE49-F238E27FC236}">
                <a16:creationId xmlns:a16="http://schemas.microsoft.com/office/drawing/2014/main" id="{1E153CAD-11F0-D146-AB7A-B1EC6872E1B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37824" y="46569"/>
            <a:ext cx="2006176" cy="2304789"/>
          </a:xfrm>
          <a:prstGeom prst="rect">
            <a:avLst/>
          </a:prstGeom>
        </p:spPr>
      </p:pic>
      <p:pic>
        <p:nvPicPr>
          <p:cNvPr id="9" name="Picture 8" descr="A red sign with white text&#10;&#10;Description automatically generated with medium confidence">
            <a:extLst>
              <a:ext uri="{FF2B5EF4-FFF2-40B4-BE49-F238E27FC236}">
                <a16:creationId xmlns:a16="http://schemas.microsoft.com/office/drawing/2014/main" id="{4CDDFB4C-208E-D848-AB4A-3583B5A2F2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8918" y="3888911"/>
            <a:ext cx="2006176" cy="1208020"/>
          </a:xfrm>
          <a:prstGeom prst="rect">
            <a:avLst/>
          </a:prstGeom>
        </p:spPr>
      </p:pic>
    </p:spTree>
    <p:extLst>
      <p:ext uri="{BB962C8B-B14F-4D97-AF65-F5344CB8AC3E}">
        <p14:creationId xmlns:p14="http://schemas.microsoft.com/office/powerpoint/2010/main" val="29555103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Computer Crimes Act</a:t>
            </a:r>
          </a:p>
        </p:txBody>
      </p:sp>
      <p:sp>
        <p:nvSpPr>
          <p:cNvPr id="6" name="Title 3">
            <a:extLst>
              <a:ext uri="{FF2B5EF4-FFF2-40B4-BE49-F238E27FC236}">
                <a16:creationId xmlns:a16="http://schemas.microsoft.com/office/drawing/2014/main" id="{F6B499B8-9150-DC42-9643-F987D8A7E203}"/>
              </a:ext>
            </a:extLst>
          </p:cNvPr>
          <p:cNvSpPr txBox="1">
            <a:spLocks/>
          </p:cNvSpPr>
          <p:nvPr/>
        </p:nvSpPr>
        <p:spPr>
          <a:xfrm>
            <a:off x="8285259" y="4772433"/>
            <a:ext cx="1041621" cy="32449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002060"/>
                </a:solidFill>
                <a:effectLst>
                  <a:outerShdw blurRad="50800" dist="38100" dir="2700000" algn="tl" rotWithShape="0">
                    <a:prstClr val="black">
                      <a:alpha val="40000"/>
                    </a:prstClr>
                  </a:outerShdw>
                </a:effectLst>
                <a:latin typeface="+mj-lt"/>
                <a:ea typeface="+mj-ea"/>
                <a:cs typeface="+mj-cs"/>
              </a:defRPr>
            </a:lvl1pPr>
          </a:lstStyle>
          <a:p>
            <a:r>
              <a:rPr lang="en-US" sz="900" b="1" dirty="0">
                <a:solidFill>
                  <a:schemeClr val="accent6">
                    <a:lumMod val="75000"/>
                  </a:schemeClr>
                </a:solidFill>
              </a:rPr>
              <a:t>ICT And LAW</a:t>
            </a:r>
          </a:p>
        </p:txBody>
      </p:sp>
      <p:sp>
        <p:nvSpPr>
          <p:cNvPr id="7" name="Content Placeholder 4">
            <a:extLst>
              <a:ext uri="{FF2B5EF4-FFF2-40B4-BE49-F238E27FC236}">
                <a16:creationId xmlns:a16="http://schemas.microsoft.com/office/drawing/2014/main" id="{102897CC-632F-F142-BB1B-803F09521280}"/>
              </a:ext>
            </a:extLst>
          </p:cNvPr>
          <p:cNvSpPr>
            <a:spLocks noGrp="1"/>
          </p:cNvSpPr>
          <p:nvPr>
            <p:ph idx="1"/>
          </p:nvPr>
        </p:nvSpPr>
        <p:spPr>
          <a:xfrm>
            <a:off x="463069" y="1229055"/>
            <a:ext cx="6284320" cy="3511061"/>
          </a:xfrm>
        </p:spPr>
        <p:txBody>
          <a:bodyPr>
            <a:normAutofit/>
          </a:bodyPr>
          <a:lstStyle/>
          <a:p>
            <a:pPr marL="0" indent="0">
              <a:buNone/>
            </a:pPr>
            <a:r>
              <a:rPr lang="en-US" sz="1800" b="1" u="sng" dirty="0"/>
              <a:t>Section 17 – Appointment of a Panel of Experts</a:t>
            </a:r>
          </a:p>
          <a:p>
            <a:pPr marL="0" indent="0">
              <a:buNone/>
            </a:pPr>
            <a:r>
              <a:rPr lang="en-US" sz="1800" dirty="0"/>
              <a:t>Minister of Science and Technology can appoint </a:t>
            </a:r>
            <a:r>
              <a:rPr lang="en-US" sz="1800" i="1" dirty="0"/>
              <a:t>any public officer </a:t>
            </a:r>
            <a:r>
              <a:rPr lang="en-US" sz="1800" dirty="0"/>
              <a:t>having the </a:t>
            </a:r>
            <a:r>
              <a:rPr lang="en-US" sz="1800" i="1" dirty="0"/>
              <a:t>required qualification and experience in electronic engineering or software technology </a:t>
            </a:r>
            <a:r>
              <a:rPr lang="en-US" sz="1800" dirty="0"/>
              <a:t>to assist any police officer….</a:t>
            </a:r>
          </a:p>
          <a:p>
            <a:pPr marL="0" indent="0">
              <a:buNone/>
            </a:pPr>
            <a:endParaRPr lang="en-US" sz="1800" dirty="0"/>
          </a:p>
          <a:p>
            <a:pPr marL="0" indent="0">
              <a:buNone/>
            </a:pPr>
            <a:r>
              <a:rPr lang="en-US" sz="1800" dirty="0"/>
              <a:t>The person appointed in considered as an “</a:t>
            </a:r>
            <a:r>
              <a:rPr lang="en-US" sz="1800" i="1" dirty="0"/>
              <a:t>expert</a:t>
            </a:r>
            <a:r>
              <a:rPr lang="en-US" sz="1800" dirty="0"/>
              <a:t>”..</a:t>
            </a:r>
          </a:p>
          <a:p>
            <a:pPr marL="0" indent="0">
              <a:buNone/>
            </a:pPr>
            <a:endParaRPr lang="en-US" sz="2400" b="1" u="sng" dirty="0"/>
          </a:p>
          <a:p>
            <a:pPr marL="0" indent="0">
              <a:buNone/>
            </a:pPr>
            <a:endParaRPr lang="en-US" sz="2400" b="1" u="sng" dirty="0"/>
          </a:p>
        </p:txBody>
      </p:sp>
    </p:spTree>
    <p:extLst>
      <p:ext uri="{BB962C8B-B14F-4D97-AF65-F5344CB8AC3E}">
        <p14:creationId xmlns:p14="http://schemas.microsoft.com/office/powerpoint/2010/main" val="27897015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Computer Crimes Act</a:t>
            </a:r>
          </a:p>
        </p:txBody>
      </p:sp>
      <p:sp>
        <p:nvSpPr>
          <p:cNvPr id="6" name="Title 3">
            <a:extLst>
              <a:ext uri="{FF2B5EF4-FFF2-40B4-BE49-F238E27FC236}">
                <a16:creationId xmlns:a16="http://schemas.microsoft.com/office/drawing/2014/main" id="{F6B499B8-9150-DC42-9643-F987D8A7E203}"/>
              </a:ext>
            </a:extLst>
          </p:cNvPr>
          <p:cNvSpPr txBox="1">
            <a:spLocks/>
          </p:cNvSpPr>
          <p:nvPr/>
        </p:nvSpPr>
        <p:spPr>
          <a:xfrm>
            <a:off x="8285259" y="4772433"/>
            <a:ext cx="1041621" cy="32449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002060"/>
                </a:solidFill>
                <a:effectLst>
                  <a:outerShdw blurRad="50800" dist="38100" dir="2700000" algn="tl" rotWithShape="0">
                    <a:prstClr val="black">
                      <a:alpha val="40000"/>
                    </a:prstClr>
                  </a:outerShdw>
                </a:effectLst>
                <a:latin typeface="+mj-lt"/>
                <a:ea typeface="+mj-ea"/>
                <a:cs typeface="+mj-cs"/>
              </a:defRPr>
            </a:lvl1pPr>
          </a:lstStyle>
          <a:p>
            <a:r>
              <a:rPr lang="en-US" sz="900" b="1" dirty="0">
                <a:solidFill>
                  <a:schemeClr val="accent6">
                    <a:lumMod val="75000"/>
                  </a:schemeClr>
                </a:solidFill>
              </a:rPr>
              <a:t>ICT And LAW</a:t>
            </a:r>
          </a:p>
        </p:txBody>
      </p:sp>
      <p:sp>
        <p:nvSpPr>
          <p:cNvPr id="3" name="Content Placeholder 2">
            <a:extLst>
              <a:ext uri="{FF2B5EF4-FFF2-40B4-BE49-F238E27FC236}">
                <a16:creationId xmlns:a16="http://schemas.microsoft.com/office/drawing/2014/main" id="{19904A13-AB80-1F4E-A96A-18857A7BC82D}"/>
              </a:ext>
            </a:extLst>
          </p:cNvPr>
          <p:cNvSpPr>
            <a:spLocks noGrp="1"/>
          </p:cNvSpPr>
          <p:nvPr>
            <p:ph idx="1"/>
          </p:nvPr>
        </p:nvSpPr>
        <p:spPr/>
        <p:txBody>
          <a:bodyPr/>
          <a:lstStyle/>
          <a:p>
            <a:endParaRPr lang="en-US"/>
          </a:p>
        </p:txBody>
      </p:sp>
      <p:pic>
        <p:nvPicPr>
          <p:cNvPr id="8" name="Content Placeholder 4" descr="Graphical user interface, text, application, email&#10;&#10;Description automatically generated">
            <a:extLst>
              <a:ext uri="{FF2B5EF4-FFF2-40B4-BE49-F238E27FC236}">
                <a16:creationId xmlns:a16="http://schemas.microsoft.com/office/drawing/2014/main" id="{33E630BD-6BE0-5645-BF17-7C8BF2F7D6C7}"/>
              </a:ext>
            </a:extLst>
          </p:cNvPr>
          <p:cNvPicPr>
            <a:picLocks noChangeAspect="1"/>
          </p:cNvPicPr>
          <p:nvPr/>
        </p:nvPicPr>
        <p:blipFill>
          <a:blip r:embed="rId2"/>
          <a:stretch>
            <a:fillRect/>
          </a:stretch>
        </p:blipFill>
        <p:spPr>
          <a:xfrm>
            <a:off x="463069" y="1089339"/>
            <a:ext cx="8688883" cy="4007592"/>
          </a:xfrm>
          <a:prstGeom prst="rect">
            <a:avLst/>
          </a:prstGeom>
        </p:spPr>
      </p:pic>
    </p:spTree>
    <p:extLst>
      <p:ext uri="{BB962C8B-B14F-4D97-AF65-F5344CB8AC3E}">
        <p14:creationId xmlns:p14="http://schemas.microsoft.com/office/powerpoint/2010/main" val="3123448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4B904502-3F18-3947-A7FB-7EE136F898F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556" r="1" b="1"/>
          <a:stretch/>
        </p:blipFill>
        <p:spPr>
          <a:xfrm>
            <a:off x="20" y="10"/>
            <a:ext cx="9143980" cy="5143490"/>
          </a:xfrm>
          <a:noFill/>
        </p:spPr>
      </p:pic>
    </p:spTree>
    <p:extLst>
      <p:ext uri="{BB962C8B-B14F-4D97-AF65-F5344CB8AC3E}">
        <p14:creationId xmlns:p14="http://schemas.microsoft.com/office/powerpoint/2010/main" val="42214306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C5C83-084A-4417-BCF6-D161146BDED3}"/>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6CA0A15-88C5-47C8-A0F1-42EF9CE805D2}"/>
              </a:ext>
            </a:extLst>
          </p:cNvPr>
          <p:cNvSpPr>
            <a:spLocks noGrp="1"/>
          </p:cNvSpPr>
          <p:nvPr>
            <p:ph idx="1"/>
          </p:nvPr>
        </p:nvSpPr>
        <p:spPr/>
        <p:txBody>
          <a:bodyPr>
            <a:normAutofit/>
          </a:bodyPr>
          <a:lstStyle/>
          <a:p>
            <a:r>
              <a:rPr lang="en-US" sz="2000" dirty="0"/>
              <a:t>All these Laws have been enacted to have safe environment for computer use by general public to various activities in day today life without fear</a:t>
            </a:r>
          </a:p>
          <a:p>
            <a:r>
              <a:rPr lang="en-US" sz="2000" dirty="0"/>
              <a:t>These laws comprise of clauses to identify illegal activities and punish those who commit them</a:t>
            </a:r>
          </a:p>
          <a:p>
            <a:r>
              <a:rPr lang="en-US" sz="2000" dirty="0"/>
              <a:t>Law is continuously evolving</a:t>
            </a:r>
          </a:p>
          <a:p>
            <a:r>
              <a:rPr lang="en-US" sz="2000" dirty="0"/>
              <a:t>Professionals in ICT area must have a good understanding of these laws</a:t>
            </a:r>
          </a:p>
        </p:txBody>
      </p:sp>
      <p:sp>
        <p:nvSpPr>
          <p:cNvPr id="4" name="Slide Number Placeholder 3">
            <a:extLst>
              <a:ext uri="{FF2B5EF4-FFF2-40B4-BE49-F238E27FC236}">
                <a16:creationId xmlns:a16="http://schemas.microsoft.com/office/drawing/2014/main" id="{3773E6AC-818A-4F7C-8B1C-37AE8C44037A}"/>
              </a:ext>
            </a:extLst>
          </p:cNvPr>
          <p:cNvSpPr>
            <a:spLocks noGrp="1"/>
          </p:cNvSpPr>
          <p:nvPr>
            <p:ph type="sldNum" sz="quarter" idx="12"/>
          </p:nvPr>
        </p:nvSpPr>
        <p:spPr/>
        <p:txBody>
          <a:bodyPr/>
          <a:lstStyle/>
          <a:p>
            <a:fld id="{D57F1E4F-1CFF-5643-939E-217C01CDF565}" type="slidenum">
              <a:rPr lang="en-US" smtClean="0"/>
              <a:pPr/>
              <a:t>47</a:t>
            </a:fld>
            <a:endParaRPr lang="en-US" dirty="0"/>
          </a:p>
        </p:txBody>
      </p:sp>
    </p:spTree>
    <p:extLst>
      <p:ext uri="{BB962C8B-B14F-4D97-AF65-F5344CB8AC3E}">
        <p14:creationId xmlns:p14="http://schemas.microsoft.com/office/powerpoint/2010/main" val="30167595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FB6A3A-43C3-7A41-979D-830D383C9F12}"/>
              </a:ext>
            </a:extLst>
          </p:cNvPr>
          <p:cNvSpPr/>
          <p:nvPr/>
        </p:nvSpPr>
        <p:spPr>
          <a:xfrm>
            <a:off x="4015410" y="2387084"/>
            <a:ext cx="1216548" cy="523220"/>
          </a:xfrm>
          <a:prstGeom prst="rect">
            <a:avLst/>
          </a:prstGeom>
        </p:spPr>
        <p:txBody>
          <a:bodyPr wrap="square">
            <a:spAutoFit/>
          </a:bodyPr>
          <a:lstStyle/>
          <a:p>
            <a:pPr algn="ctr"/>
            <a:r>
              <a:rPr lang="fr-FR" sz="2800" dirty="0">
                <a:solidFill>
                  <a:schemeClr val="accent6">
                    <a:lumMod val="75000"/>
                  </a:schemeClr>
                </a:solidFill>
              </a:rPr>
              <a:t>la fin</a:t>
            </a:r>
            <a:endParaRPr lang="en-US" sz="2800" dirty="0">
              <a:solidFill>
                <a:schemeClr val="accent6">
                  <a:lumMod val="75000"/>
                </a:schemeClr>
              </a:solidFill>
            </a:endParaRPr>
          </a:p>
        </p:txBody>
      </p:sp>
    </p:spTree>
    <p:extLst>
      <p:ext uri="{BB962C8B-B14F-4D97-AF65-F5344CB8AC3E}">
        <p14:creationId xmlns:p14="http://schemas.microsoft.com/office/powerpoint/2010/main" val="1091006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FB6A3A-43C3-7A41-979D-830D383C9F12}"/>
              </a:ext>
            </a:extLst>
          </p:cNvPr>
          <p:cNvSpPr/>
          <p:nvPr/>
        </p:nvSpPr>
        <p:spPr>
          <a:xfrm>
            <a:off x="2597425" y="2387084"/>
            <a:ext cx="4068417" cy="523220"/>
          </a:xfrm>
          <a:prstGeom prst="rect">
            <a:avLst/>
          </a:prstGeom>
        </p:spPr>
        <p:txBody>
          <a:bodyPr wrap="square">
            <a:spAutoFit/>
          </a:bodyPr>
          <a:lstStyle/>
          <a:p>
            <a:pPr algn="ctr"/>
            <a:r>
              <a:rPr lang="fr-FR" sz="2800" dirty="0">
                <a:solidFill>
                  <a:schemeClr val="accent6">
                    <a:lumMod val="75000"/>
                  </a:schemeClr>
                </a:solidFill>
              </a:rPr>
              <a:t>Questions?</a:t>
            </a:r>
            <a:endParaRPr lang="en-US" sz="2800" dirty="0">
              <a:solidFill>
                <a:schemeClr val="accent6">
                  <a:lumMod val="75000"/>
                </a:schemeClr>
              </a:solidFill>
            </a:endParaRPr>
          </a:p>
        </p:txBody>
      </p:sp>
      <p:pic>
        <p:nvPicPr>
          <p:cNvPr id="9" name="Picture 8" descr="Qr code&#10;&#10;Description automatically generated">
            <a:extLst>
              <a:ext uri="{FF2B5EF4-FFF2-40B4-BE49-F238E27FC236}">
                <a16:creationId xmlns:a16="http://schemas.microsoft.com/office/drawing/2014/main" id="{56C5CC68-FD97-D646-A5A5-7AF647BA7D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896" y="3290441"/>
            <a:ext cx="1270000" cy="1270000"/>
          </a:xfrm>
          <a:prstGeom prst="rect">
            <a:avLst/>
          </a:prstGeom>
        </p:spPr>
      </p:pic>
      <p:sp>
        <p:nvSpPr>
          <p:cNvPr id="10" name="TextBox 9">
            <a:extLst>
              <a:ext uri="{FF2B5EF4-FFF2-40B4-BE49-F238E27FC236}">
                <a16:creationId xmlns:a16="http://schemas.microsoft.com/office/drawing/2014/main" id="{4CDE62E8-477A-B745-AFFE-D680E3E09DBC}"/>
              </a:ext>
            </a:extLst>
          </p:cNvPr>
          <p:cNvSpPr txBox="1"/>
          <p:nvPr/>
        </p:nvSpPr>
        <p:spPr>
          <a:xfrm>
            <a:off x="252896" y="4497169"/>
            <a:ext cx="8017565" cy="646331"/>
          </a:xfrm>
          <a:prstGeom prst="rect">
            <a:avLst/>
          </a:prstGeom>
          <a:noFill/>
        </p:spPr>
        <p:txBody>
          <a:bodyPr wrap="square" rtlCol="0">
            <a:spAutoFit/>
          </a:bodyPr>
          <a:lstStyle/>
          <a:p>
            <a:r>
              <a:rPr lang="en-US" dirty="0">
                <a:solidFill>
                  <a:schemeClr val="bg1"/>
                </a:solidFill>
              </a:rPr>
              <a:t>https://</a:t>
            </a:r>
            <a:r>
              <a:rPr lang="en-US" dirty="0" err="1">
                <a:solidFill>
                  <a:schemeClr val="bg1"/>
                </a:solidFill>
              </a:rPr>
              <a:t>docs.google.com</a:t>
            </a:r>
            <a:r>
              <a:rPr lang="en-US" dirty="0">
                <a:solidFill>
                  <a:schemeClr val="bg1"/>
                </a:solidFill>
              </a:rPr>
              <a:t>/spreadsheets/d/1a4smdqcwOvltXnlVFWRsLqsdaD3CkR6OSkrxNEv-hfc/</a:t>
            </a:r>
            <a:r>
              <a:rPr lang="en-US" dirty="0" err="1">
                <a:solidFill>
                  <a:schemeClr val="bg1"/>
                </a:solidFill>
              </a:rPr>
              <a:t>edit?usp</a:t>
            </a:r>
            <a:r>
              <a:rPr lang="en-US" dirty="0">
                <a:solidFill>
                  <a:schemeClr val="bg1"/>
                </a:solidFill>
              </a:rPr>
              <a:t>=sharing</a:t>
            </a:r>
          </a:p>
        </p:txBody>
      </p:sp>
    </p:spTree>
    <p:extLst>
      <p:ext uri="{BB962C8B-B14F-4D97-AF65-F5344CB8AC3E}">
        <p14:creationId xmlns:p14="http://schemas.microsoft.com/office/powerpoint/2010/main" val="4290180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endParaRPr lang="en-US" dirty="0"/>
          </a:p>
          <a:p>
            <a:pPr marL="0" indent="0" algn="ctr">
              <a:buNone/>
            </a:pPr>
            <a:endParaRPr lang="en-US" dirty="0"/>
          </a:p>
          <a:p>
            <a:pPr marL="0" indent="0" algn="ctr">
              <a:buNone/>
            </a:pPr>
            <a:r>
              <a:rPr lang="en-US" b="1" u="sng" dirty="0"/>
              <a:t>Introduction to SL Legal Systems</a:t>
            </a:r>
          </a:p>
        </p:txBody>
      </p:sp>
    </p:spTree>
    <p:extLst>
      <p:ext uri="{BB962C8B-B14F-4D97-AF65-F5344CB8AC3E}">
        <p14:creationId xmlns:p14="http://schemas.microsoft.com/office/powerpoint/2010/main" val="5126151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F6B499B8-9150-DC42-9643-F987D8A7E203}"/>
              </a:ext>
            </a:extLst>
          </p:cNvPr>
          <p:cNvSpPr txBox="1">
            <a:spLocks/>
          </p:cNvSpPr>
          <p:nvPr/>
        </p:nvSpPr>
        <p:spPr>
          <a:xfrm>
            <a:off x="8285259" y="4772433"/>
            <a:ext cx="1041621" cy="32449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002060"/>
                </a:solidFill>
                <a:effectLst>
                  <a:outerShdw blurRad="50800" dist="38100" dir="2700000" algn="tl" rotWithShape="0">
                    <a:prstClr val="black">
                      <a:alpha val="40000"/>
                    </a:prstClr>
                  </a:outerShdw>
                </a:effectLst>
                <a:latin typeface="+mj-lt"/>
                <a:ea typeface="+mj-ea"/>
                <a:cs typeface="+mj-cs"/>
              </a:defRPr>
            </a:lvl1pPr>
          </a:lstStyle>
          <a:p>
            <a:r>
              <a:rPr lang="en-US" sz="900" b="1" dirty="0">
                <a:solidFill>
                  <a:schemeClr val="accent6">
                    <a:lumMod val="75000"/>
                  </a:schemeClr>
                </a:solidFill>
              </a:rPr>
              <a:t>ICT And LAW</a:t>
            </a:r>
          </a:p>
        </p:txBody>
      </p:sp>
      <p:sp>
        <p:nvSpPr>
          <p:cNvPr id="7" name="Content Placeholder 4">
            <a:extLst>
              <a:ext uri="{FF2B5EF4-FFF2-40B4-BE49-F238E27FC236}">
                <a16:creationId xmlns:a16="http://schemas.microsoft.com/office/drawing/2014/main" id="{102897CC-632F-F142-BB1B-803F09521280}"/>
              </a:ext>
            </a:extLst>
          </p:cNvPr>
          <p:cNvSpPr>
            <a:spLocks noGrp="1"/>
          </p:cNvSpPr>
          <p:nvPr>
            <p:ph idx="1"/>
          </p:nvPr>
        </p:nvSpPr>
        <p:spPr>
          <a:xfrm>
            <a:off x="344557" y="556591"/>
            <a:ext cx="6402832" cy="4183525"/>
          </a:xfrm>
        </p:spPr>
        <p:txBody>
          <a:bodyPr>
            <a:normAutofit lnSpcReduction="10000"/>
          </a:bodyPr>
          <a:lstStyle/>
          <a:p>
            <a:pPr marL="0" indent="0">
              <a:buNone/>
            </a:pPr>
            <a:r>
              <a:rPr lang="en-US" sz="1200" b="1" dirty="0"/>
              <a:t>Constitution of Sri Lanka </a:t>
            </a:r>
          </a:p>
          <a:p>
            <a:pPr marL="0" indent="0">
              <a:buNone/>
            </a:pPr>
            <a:r>
              <a:rPr lang="en-US" sz="1200" b="1" u="sng" dirty="0">
                <a:hlinkClick r:id="rId3"/>
              </a:rPr>
              <a:t>https://www.parliament.lk/files/pdf/constitution.pdf</a:t>
            </a:r>
            <a:endParaRPr lang="en-US" sz="1200" b="1" u="sng" dirty="0"/>
          </a:p>
          <a:p>
            <a:pPr marL="0" indent="0">
              <a:buNone/>
            </a:pPr>
            <a:r>
              <a:rPr lang="en-US" sz="1200" b="1" dirty="0"/>
              <a:t>13</a:t>
            </a:r>
            <a:r>
              <a:rPr lang="en-US" sz="1200" b="1" baseline="30000" dirty="0"/>
              <a:t>th</a:t>
            </a:r>
            <a:r>
              <a:rPr lang="en-US" sz="1200" b="1" dirty="0"/>
              <a:t> amendment to the constitution</a:t>
            </a:r>
            <a:r>
              <a:rPr lang="en-US" sz="1200" b="1" u="sng" dirty="0"/>
              <a:t> </a:t>
            </a:r>
            <a:r>
              <a:rPr lang="en-US" sz="1200" b="1" u="sng" dirty="0">
                <a:hlinkClick r:id="rId4"/>
              </a:rPr>
              <a:t>http://www.paffrel.com/posters/131202101231Sri%20Lankawe%20Palathsabha%20-%20English.pdf</a:t>
            </a:r>
            <a:endParaRPr lang="en-US" sz="1200" b="1" u="sng" dirty="0"/>
          </a:p>
          <a:p>
            <a:pPr marL="0" indent="0">
              <a:buNone/>
            </a:pPr>
            <a:r>
              <a:rPr lang="en-US" sz="1200" b="1" dirty="0"/>
              <a:t>Judiciary </a:t>
            </a:r>
            <a:r>
              <a:rPr lang="en-US" sz="1200" b="1" u="sng" dirty="0">
                <a:hlinkClick r:id="rId5"/>
              </a:rPr>
              <a:t>http://www.jsc.gov.lk/web/index.php?option=com_content&amp;view=article&amp;id=51&amp;Itemid=64&amp;lang=en#The%20High%20Court</a:t>
            </a:r>
            <a:endParaRPr lang="en-US" sz="1200" b="1" u="sng" dirty="0"/>
          </a:p>
          <a:p>
            <a:pPr marL="0" indent="0">
              <a:buNone/>
            </a:pPr>
            <a:r>
              <a:rPr lang="en-US" sz="1200" b="1" u="sng" dirty="0"/>
              <a:t>Intellectual Property </a:t>
            </a:r>
            <a:r>
              <a:rPr lang="en-US" sz="1200" b="1" u="sng" dirty="0">
                <a:hlinkClick r:id="rId6"/>
              </a:rPr>
              <a:t>https://www.nipo.gov.lk/web/index.php?option=com_content&amp;view=article&amp;id=37&amp;Itemid=156&amp;lang=en</a:t>
            </a:r>
            <a:endParaRPr lang="en-US" sz="1200" b="1" u="sng" dirty="0"/>
          </a:p>
          <a:p>
            <a:pPr marL="0" indent="0">
              <a:buNone/>
            </a:pPr>
            <a:r>
              <a:rPr lang="en-US" sz="1200" b="1" u="sng" dirty="0"/>
              <a:t>ETA Act </a:t>
            </a:r>
          </a:p>
          <a:p>
            <a:pPr marL="0" indent="0">
              <a:buNone/>
            </a:pPr>
            <a:r>
              <a:rPr lang="en-US" sz="1200" b="1" u="sng" dirty="0">
                <a:hlinkClick r:id="rId7"/>
              </a:rPr>
              <a:t>https://nca.gov.lk/files/ETA-E.pdf</a:t>
            </a:r>
            <a:endParaRPr lang="en-US" sz="1200" b="1" u="sng" dirty="0"/>
          </a:p>
          <a:p>
            <a:pPr marL="0" indent="0">
              <a:buNone/>
            </a:pPr>
            <a:endParaRPr lang="en-US" sz="1200" b="1" u="sng" dirty="0"/>
          </a:p>
          <a:p>
            <a:pPr marL="0" indent="0">
              <a:buNone/>
            </a:pPr>
            <a:endParaRPr lang="en-US" sz="1200" b="1" u="sng" dirty="0"/>
          </a:p>
          <a:p>
            <a:pPr marL="0" indent="0">
              <a:buNone/>
            </a:pPr>
            <a:endParaRPr lang="en-US" sz="1200" b="1" u="sng" dirty="0"/>
          </a:p>
          <a:p>
            <a:pPr marL="0" indent="0">
              <a:buNone/>
            </a:pPr>
            <a:endParaRPr lang="en-US" sz="1200" b="1" u="sng" dirty="0"/>
          </a:p>
          <a:p>
            <a:pPr marL="0" indent="0">
              <a:buNone/>
            </a:pPr>
            <a:endParaRPr lang="en-US" sz="1200" b="1" u="sng" dirty="0"/>
          </a:p>
          <a:p>
            <a:pPr marL="0" indent="0">
              <a:buNone/>
            </a:pPr>
            <a:r>
              <a:rPr lang="en-US" sz="1200" b="1" dirty="0"/>
              <a:t>Contact Details</a:t>
            </a:r>
          </a:p>
          <a:p>
            <a:pPr marL="0" indent="0">
              <a:buNone/>
            </a:pPr>
            <a:r>
              <a:rPr lang="en-US" sz="1200" dirty="0"/>
              <a:t>Kalinga Dissanayake - </a:t>
            </a:r>
            <a:r>
              <a:rPr lang="en-US" sz="1200" dirty="0">
                <a:hlinkClick r:id="rId8"/>
              </a:rPr>
              <a:t>https://www.linkedin.com/in/kalinga-dissanayake/</a:t>
            </a:r>
            <a:endParaRPr lang="en-US" sz="1200" dirty="0"/>
          </a:p>
          <a:p>
            <a:pPr marL="0" indent="0">
              <a:buNone/>
            </a:pPr>
            <a:r>
              <a:rPr lang="en-US" sz="1200" dirty="0" err="1"/>
              <a:t>kalingakbd@gmail.com</a:t>
            </a:r>
            <a:endParaRPr lang="en-US" sz="1200" dirty="0"/>
          </a:p>
        </p:txBody>
      </p:sp>
    </p:spTree>
    <p:extLst>
      <p:ext uri="{BB962C8B-B14F-4D97-AF65-F5344CB8AC3E}">
        <p14:creationId xmlns:p14="http://schemas.microsoft.com/office/powerpoint/2010/main" val="26634654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B099E-CC10-483D-830A-37FC0C57FD14}"/>
              </a:ext>
            </a:extLst>
          </p:cNvPr>
          <p:cNvSpPr>
            <a:spLocks noGrp="1"/>
          </p:cNvSpPr>
          <p:nvPr>
            <p:ph type="title"/>
          </p:nvPr>
        </p:nvSpPr>
        <p:spPr/>
        <p:txBody>
          <a:bodyPr/>
          <a:lstStyle/>
          <a:p>
            <a:r>
              <a:rPr lang="en-US" dirty="0"/>
              <a:t>Assignment</a:t>
            </a:r>
          </a:p>
        </p:txBody>
      </p:sp>
      <p:sp>
        <p:nvSpPr>
          <p:cNvPr id="3" name="Content Placeholder 2">
            <a:extLst>
              <a:ext uri="{FF2B5EF4-FFF2-40B4-BE49-F238E27FC236}">
                <a16:creationId xmlns:a16="http://schemas.microsoft.com/office/drawing/2014/main" id="{3010EDCB-6B02-46D7-BD61-FDF399436204}"/>
              </a:ext>
            </a:extLst>
          </p:cNvPr>
          <p:cNvSpPr>
            <a:spLocks noGrp="1"/>
          </p:cNvSpPr>
          <p:nvPr>
            <p:ph idx="1"/>
          </p:nvPr>
        </p:nvSpPr>
        <p:spPr/>
        <p:txBody>
          <a:bodyPr>
            <a:normAutofit/>
          </a:bodyPr>
          <a:lstStyle/>
          <a:p>
            <a:r>
              <a:rPr lang="en-US" sz="1800" dirty="0"/>
              <a:t>Task 1: Find out four cases reported in media that come under the purview of these Acts of Law. Write short description (200 words max) about each.</a:t>
            </a:r>
          </a:p>
          <a:p>
            <a:r>
              <a:rPr lang="en-US" sz="1800" dirty="0"/>
              <a:t>Task 2: Reflect on impact of above Laws on your professional career. Write down your own rules for your professional life.</a:t>
            </a:r>
          </a:p>
          <a:p>
            <a:r>
              <a:rPr lang="en-US" sz="1800" dirty="0"/>
              <a:t>Submit PDF of your assignment on or before 16</a:t>
            </a:r>
            <a:r>
              <a:rPr lang="en-US" sz="1800" baseline="30000" dirty="0"/>
              <a:t>th</a:t>
            </a:r>
            <a:r>
              <a:rPr lang="en-US" sz="1800" dirty="0"/>
              <a:t> October, 2021 mid night.</a:t>
            </a:r>
          </a:p>
        </p:txBody>
      </p:sp>
      <p:sp>
        <p:nvSpPr>
          <p:cNvPr id="4" name="Slide Number Placeholder 3">
            <a:extLst>
              <a:ext uri="{FF2B5EF4-FFF2-40B4-BE49-F238E27FC236}">
                <a16:creationId xmlns:a16="http://schemas.microsoft.com/office/drawing/2014/main" id="{6C294B30-517D-49A6-8675-1CBF4BD65387}"/>
              </a:ext>
            </a:extLst>
          </p:cNvPr>
          <p:cNvSpPr>
            <a:spLocks noGrp="1"/>
          </p:cNvSpPr>
          <p:nvPr>
            <p:ph type="sldNum" sz="quarter" idx="12"/>
          </p:nvPr>
        </p:nvSpPr>
        <p:spPr/>
        <p:txBody>
          <a:bodyPr/>
          <a:lstStyle/>
          <a:p>
            <a:fld id="{D57F1E4F-1CFF-5643-939E-217C01CDF565}" type="slidenum">
              <a:rPr lang="en-US" smtClean="0"/>
              <a:pPr/>
              <a:t>51</a:t>
            </a:fld>
            <a:endParaRPr 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26EF1C9A-744D-43D3-A319-1C4D4AD282E8}"/>
                  </a:ext>
                </a:extLst>
              </p14:cNvPr>
              <p14:cNvContentPartPr/>
              <p14:nvPr/>
            </p14:nvContentPartPr>
            <p14:xfrm>
              <a:off x="6301800" y="2000160"/>
              <a:ext cx="1999620" cy="2069010"/>
            </p14:xfrm>
          </p:contentPart>
        </mc:Choice>
        <mc:Fallback>
          <p:pic>
            <p:nvPicPr>
              <p:cNvPr id="5" name="Ink 4">
                <a:extLst>
                  <a:ext uri="{FF2B5EF4-FFF2-40B4-BE49-F238E27FC236}">
                    <a16:creationId xmlns:a16="http://schemas.microsoft.com/office/drawing/2014/main" id="{26EF1C9A-744D-43D3-A319-1C4D4AD282E8}"/>
                  </a:ext>
                </a:extLst>
              </p:cNvPr>
              <p:cNvPicPr/>
              <p:nvPr/>
            </p:nvPicPr>
            <p:blipFill>
              <a:blip r:embed="rId3"/>
              <a:stretch>
                <a:fillRect/>
              </a:stretch>
            </p:blipFill>
            <p:spPr>
              <a:xfrm>
                <a:off x="6292441" y="1990801"/>
                <a:ext cx="2018338" cy="2087368"/>
              </a:xfrm>
              <a:prstGeom prst="rect">
                <a:avLst/>
              </a:prstGeom>
            </p:spPr>
          </p:pic>
        </mc:Fallback>
      </mc:AlternateContent>
    </p:spTree>
    <p:extLst>
      <p:ext uri="{BB962C8B-B14F-4D97-AF65-F5344CB8AC3E}">
        <p14:creationId xmlns:p14="http://schemas.microsoft.com/office/powerpoint/2010/main" val="276362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Three pillars</a:t>
            </a:r>
          </a:p>
        </p:txBody>
      </p:sp>
      <p:sp>
        <p:nvSpPr>
          <p:cNvPr id="5" name="Content Placeholder 4"/>
          <p:cNvSpPr>
            <a:spLocks noGrp="1"/>
          </p:cNvSpPr>
          <p:nvPr>
            <p:ph idx="1"/>
          </p:nvPr>
        </p:nvSpPr>
        <p:spPr/>
        <p:txBody>
          <a:bodyPr>
            <a:normAutofit/>
          </a:bodyPr>
          <a:lstStyle/>
          <a:p>
            <a:r>
              <a:rPr lang="en-US" sz="2400" dirty="0"/>
              <a:t>Executive</a:t>
            </a:r>
          </a:p>
          <a:p>
            <a:r>
              <a:rPr lang="en-US" sz="2400" dirty="0"/>
              <a:t>Judiciary</a:t>
            </a:r>
          </a:p>
          <a:p>
            <a:r>
              <a:rPr lang="en-US" sz="2400" dirty="0"/>
              <a:t>Legislature</a:t>
            </a:r>
          </a:p>
        </p:txBody>
      </p:sp>
      <p:sp>
        <p:nvSpPr>
          <p:cNvPr id="6" name="Title 3">
            <a:extLst>
              <a:ext uri="{FF2B5EF4-FFF2-40B4-BE49-F238E27FC236}">
                <a16:creationId xmlns:a16="http://schemas.microsoft.com/office/drawing/2014/main" id="{F6B499B8-9150-DC42-9643-F987D8A7E203}"/>
              </a:ext>
            </a:extLst>
          </p:cNvPr>
          <p:cNvSpPr txBox="1">
            <a:spLocks/>
          </p:cNvSpPr>
          <p:nvPr/>
        </p:nvSpPr>
        <p:spPr>
          <a:xfrm>
            <a:off x="8285259" y="4772433"/>
            <a:ext cx="1041621" cy="32449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002060"/>
                </a:solidFill>
                <a:effectLst>
                  <a:outerShdw blurRad="50800" dist="38100" dir="2700000" algn="tl" rotWithShape="0">
                    <a:prstClr val="black">
                      <a:alpha val="40000"/>
                    </a:prstClr>
                  </a:outerShdw>
                </a:effectLst>
                <a:latin typeface="+mj-lt"/>
                <a:ea typeface="+mj-ea"/>
                <a:cs typeface="+mj-cs"/>
              </a:defRPr>
            </a:lvl1pPr>
          </a:lstStyle>
          <a:p>
            <a:r>
              <a:rPr lang="en-US" sz="900" b="1" dirty="0">
                <a:solidFill>
                  <a:schemeClr val="accent6">
                    <a:lumMod val="75000"/>
                  </a:schemeClr>
                </a:solidFill>
              </a:rPr>
              <a:t>ICT And LAW</a:t>
            </a:r>
          </a:p>
        </p:txBody>
      </p:sp>
    </p:spTree>
    <p:extLst>
      <p:ext uri="{BB962C8B-B14F-4D97-AF65-F5344CB8AC3E}">
        <p14:creationId xmlns:p14="http://schemas.microsoft.com/office/powerpoint/2010/main" val="198605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Three pillars</a:t>
            </a:r>
          </a:p>
        </p:txBody>
      </p:sp>
      <p:sp>
        <p:nvSpPr>
          <p:cNvPr id="5" name="Content Placeholder 4"/>
          <p:cNvSpPr>
            <a:spLocks noGrp="1"/>
          </p:cNvSpPr>
          <p:nvPr>
            <p:ph idx="1"/>
          </p:nvPr>
        </p:nvSpPr>
        <p:spPr/>
        <p:txBody>
          <a:bodyPr>
            <a:normAutofit/>
          </a:bodyPr>
          <a:lstStyle/>
          <a:p>
            <a:r>
              <a:rPr lang="en-US" sz="2400" dirty="0"/>
              <a:t>Executive</a:t>
            </a:r>
          </a:p>
          <a:p>
            <a:pPr lvl="1"/>
            <a:r>
              <a:rPr lang="en-US" sz="1800" dirty="0"/>
              <a:t>President</a:t>
            </a:r>
          </a:p>
          <a:p>
            <a:pPr lvl="1"/>
            <a:r>
              <a:rPr lang="en-US" sz="1800" dirty="0"/>
              <a:t>Cabinet of Ministers</a:t>
            </a:r>
          </a:p>
          <a:p>
            <a:pPr lvl="1"/>
            <a:r>
              <a:rPr lang="en-US" sz="1800" dirty="0"/>
              <a:t>Public Service</a:t>
            </a:r>
          </a:p>
          <a:p>
            <a:r>
              <a:rPr lang="en-US" sz="2400" dirty="0"/>
              <a:t>Legislature</a:t>
            </a:r>
          </a:p>
          <a:p>
            <a:pPr lvl="1"/>
            <a:r>
              <a:rPr lang="en-US" sz="1800" dirty="0"/>
              <a:t>Parliament</a:t>
            </a:r>
          </a:p>
          <a:p>
            <a:pPr lvl="1"/>
            <a:r>
              <a:rPr lang="en-US" sz="1800" dirty="0"/>
              <a:t>Provincial Councils</a:t>
            </a:r>
          </a:p>
          <a:p>
            <a:r>
              <a:rPr lang="en-US" sz="2400" dirty="0"/>
              <a:t>Judiciary</a:t>
            </a:r>
          </a:p>
        </p:txBody>
      </p:sp>
      <p:sp>
        <p:nvSpPr>
          <p:cNvPr id="6" name="Title 3">
            <a:extLst>
              <a:ext uri="{FF2B5EF4-FFF2-40B4-BE49-F238E27FC236}">
                <a16:creationId xmlns:a16="http://schemas.microsoft.com/office/drawing/2014/main" id="{F6B499B8-9150-DC42-9643-F987D8A7E203}"/>
              </a:ext>
            </a:extLst>
          </p:cNvPr>
          <p:cNvSpPr txBox="1">
            <a:spLocks/>
          </p:cNvSpPr>
          <p:nvPr/>
        </p:nvSpPr>
        <p:spPr>
          <a:xfrm>
            <a:off x="8285259" y="4772433"/>
            <a:ext cx="1041621" cy="32449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002060"/>
                </a:solidFill>
                <a:effectLst>
                  <a:outerShdw blurRad="50800" dist="38100" dir="2700000" algn="tl" rotWithShape="0">
                    <a:prstClr val="black">
                      <a:alpha val="40000"/>
                    </a:prstClr>
                  </a:outerShdw>
                </a:effectLst>
                <a:latin typeface="+mj-lt"/>
                <a:ea typeface="+mj-ea"/>
                <a:cs typeface="+mj-cs"/>
              </a:defRPr>
            </a:lvl1pPr>
          </a:lstStyle>
          <a:p>
            <a:r>
              <a:rPr lang="en-US" sz="900" b="1" dirty="0">
                <a:solidFill>
                  <a:schemeClr val="accent6">
                    <a:lumMod val="75000"/>
                  </a:schemeClr>
                </a:solidFill>
              </a:rPr>
              <a:t>ICT And LAW</a:t>
            </a:r>
          </a:p>
        </p:txBody>
      </p:sp>
    </p:spTree>
    <p:extLst>
      <p:ext uri="{BB962C8B-B14F-4D97-AF65-F5344CB8AC3E}">
        <p14:creationId xmlns:p14="http://schemas.microsoft.com/office/powerpoint/2010/main" val="403259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45358-E219-48E8-92EE-4D66093336E7}"/>
              </a:ext>
            </a:extLst>
          </p:cNvPr>
          <p:cNvSpPr>
            <a:spLocks noGrp="1"/>
          </p:cNvSpPr>
          <p:nvPr>
            <p:ph type="title"/>
          </p:nvPr>
        </p:nvSpPr>
        <p:spPr>
          <a:xfrm>
            <a:off x="352649" y="798512"/>
            <a:ext cx="2206658" cy="765174"/>
          </a:xfrm>
        </p:spPr>
        <p:txBody>
          <a:bodyPr>
            <a:normAutofit/>
          </a:bodyPr>
          <a:lstStyle/>
          <a:p>
            <a:pPr>
              <a:lnSpc>
                <a:spcPct val="90000"/>
              </a:lnSpc>
            </a:pPr>
            <a:r>
              <a:rPr lang="en-US" sz="2100" dirty="0">
                <a:solidFill>
                  <a:srgbClr val="EBEBEB"/>
                </a:solidFill>
              </a:rPr>
              <a:t>The Judiciary</a:t>
            </a:r>
          </a:p>
        </p:txBody>
      </p:sp>
      <p:pic>
        <p:nvPicPr>
          <p:cNvPr id="5" name="Picture 4">
            <a:extLst>
              <a:ext uri="{FF2B5EF4-FFF2-40B4-BE49-F238E27FC236}">
                <a16:creationId xmlns:a16="http://schemas.microsoft.com/office/drawing/2014/main" id="{6A8921A7-08EB-4410-A7B5-BE430120F5EE}"/>
              </a:ext>
            </a:extLst>
          </p:cNvPr>
          <p:cNvPicPr>
            <a:picLocks noChangeAspect="1"/>
          </p:cNvPicPr>
          <p:nvPr/>
        </p:nvPicPr>
        <p:blipFill>
          <a:blip r:embed="rId3"/>
          <a:stretch>
            <a:fillRect/>
          </a:stretch>
        </p:blipFill>
        <p:spPr>
          <a:xfrm>
            <a:off x="2693096" y="376237"/>
            <a:ext cx="6300592" cy="4664870"/>
          </a:xfrm>
          <a:prstGeom prst="rect">
            <a:avLst/>
          </a:prstGeom>
        </p:spPr>
      </p:pic>
      <p:sp>
        <p:nvSpPr>
          <p:cNvPr id="3" name="Content Placeholder 2">
            <a:extLst>
              <a:ext uri="{FF2B5EF4-FFF2-40B4-BE49-F238E27FC236}">
                <a16:creationId xmlns:a16="http://schemas.microsoft.com/office/drawing/2014/main" id="{8FD0E467-B57E-424C-A67F-3FB271FE81FE}"/>
              </a:ext>
            </a:extLst>
          </p:cNvPr>
          <p:cNvSpPr>
            <a:spLocks noGrp="1"/>
          </p:cNvSpPr>
          <p:nvPr>
            <p:ph idx="1"/>
          </p:nvPr>
        </p:nvSpPr>
        <p:spPr>
          <a:xfrm>
            <a:off x="1" y="1590675"/>
            <a:ext cx="2693095" cy="3143249"/>
          </a:xfrm>
        </p:spPr>
        <p:txBody>
          <a:bodyPr>
            <a:normAutofit fontScale="62500" lnSpcReduction="20000"/>
          </a:bodyPr>
          <a:lstStyle/>
          <a:p>
            <a:endParaRPr lang="en-US" dirty="0">
              <a:solidFill>
                <a:schemeClr val="bg1"/>
              </a:solidFill>
            </a:endParaRPr>
          </a:p>
          <a:p>
            <a:r>
              <a:rPr lang="en-US" dirty="0">
                <a:solidFill>
                  <a:schemeClr val="bg1"/>
                </a:solidFill>
              </a:rPr>
              <a:t>Civil cases are handled by District courts cover almost all other disputes, and typically aim for some sort of recovery or compensation</a:t>
            </a:r>
          </a:p>
          <a:p>
            <a:r>
              <a:rPr lang="en-US" dirty="0">
                <a:solidFill>
                  <a:schemeClr val="bg1"/>
                </a:solidFill>
              </a:rPr>
              <a:t>Criminal offences are handled by Magistrate courts and High Courts (Laid out on CPC)</a:t>
            </a:r>
          </a:p>
          <a:p>
            <a:endParaRPr lang="en-US" dirty="0">
              <a:solidFill>
                <a:schemeClr val="bg1"/>
              </a:solidFill>
            </a:endParaRPr>
          </a:p>
          <a:p>
            <a:endParaRPr lang="en-US" dirty="0">
              <a:solidFill>
                <a:srgbClr val="FFFFFF"/>
              </a:solidFill>
            </a:endParaRPr>
          </a:p>
        </p:txBody>
      </p:sp>
      <p:sp>
        <p:nvSpPr>
          <p:cNvPr id="4" name="Slide Number Placeholder 3">
            <a:extLst>
              <a:ext uri="{FF2B5EF4-FFF2-40B4-BE49-F238E27FC236}">
                <a16:creationId xmlns:a16="http://schemas.microsoft.com/office/drawing/2014/main" id="{60B1CB46-BFD1-4BDB-BB8E-9ADF0161A8A5}"/>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2492651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45358-E219-48E8-92EE-4D66093336E7}"/>
              </a:ext>
            </a:extLst>
          </p:cNvPr>
          <p:cNvSpPr>
            <a:spLocks noGrp="1"/>
          </p:cNvSpPr>
          <p:nvPr>
            <p:ph type="title"/>
          </p:nvPr>
        </p:nvSpPr>
        <p:spPr>
          <a:xfrm>
            <a:off x="338203" y="730251"/>
            <a:ext cx="7775205" cy="765174"/>
          </a:xfrm>
        </p:spPr>
        <p:txBody>
          <a:bodyPr>
            <a:normAutofit/>
          </a:bodyPr>
          <a:lstStyle/>
          <a:p>
            <a:pPr>
              <a:lnSpc>
                <a:spcPct val="90000"/>
              </a:lnSpc>
            </a:pPr>
            <a:r>
              <a:rPr lang="en-US" sz="2400" dirty="0"/>
              <a:t>Other Administrative Tribunals and Special Courts</a:t>
            </a:r>
            <a:br>
              <a:rPr lang="en-US" sz="2400" dirty="0"/>
            </a:br>
            <a:endParaRPr lang="en-US" sz="2100" dirty="0">
              <a:solidFill>
                <a:srgbClr val="EBEBEB"/>
              </a:solidFill>
            </a:endParaRPr>
          </a:p>
        </p:txBody>
      </p:sp>
      <p:sp>
        <p:nvSpPr>
          <p:cNvPr id="3" name="Content Placeholder 2">
            <a:extLst>
              <a:ext uri="{FF2B5EF4-FFF2-40B4-BE49-F238E27FC236}">
                <a16:creationId xmlns:a16="http://schemas.microsoft.com/office/drawing/2014/main" id="{8FD0E467-B57E-424C-A67F-3FB271FE81FE}"/>
              </a:ext>
            </a:extLst>
          </p:cNvPr>
          <p:cNvSpPr>
            <a:spLocks noGrp="1"/>
          </p:cNvSpPr>
          <p:nvPr>
            <p:ph idx="1"/>
          </p:nvPr>
        </p:nvSpPr>
        <p:spPr>
          <a:xfrm>
            <a:off x="454395" y="1590675"/>
            <a:ext cx="7775205" cy="3143249"/>
          </a:xfrm>
        </p:spPr>
        <p:txBody>
          <a:bodyPr>
            <a:normAutofit fontScale="85000" lnSpcReduction="20000"/>
          </a:bodyPr>
          <a:lstStyle/>
          <a:p>
            <a:r>
              <a:rPr lang="en-US" dirty="0"/>
              <a:t>Rent Board</a:t>
            </a:r>
          </a:p>
          <a:p>
            <a:r>
              <a:rPr lang="en-US" dirty="0"/>
              <a:t>Ceiling on Housing Property Board</a:t>
            </a:r>
          </a:p>
          <a:p>
            <a:r>
              <a:rPr lang="en-US" dirty="0"/>
              <a:t>Land Acquisition Board</a:t>
            </a:r>
          </a:p>
          <a:p>
            <a:r>
              <a:rPr lang="en-US" dirty="0" err="1"/>
              <a:t>Quazis</a:t>
            </a:r>
            <a:r>
              <a:rPr lang="en-US" dirty="0"/>
              <a:t> and Boards of </a:t>
            </a:r>
            <a:r>
              <a:rPr lang="en-US" dirty="0" err="1"/>
              <a:t>Quazis</a:t>
            </a:r>
            <a:endParaRPr lang="en-US" dirty="0"/>
          </a:p>
          <a:p>
            <a:r>
              <a:rPr lang="en-US" dirty="0" err="1"/>
              <a:t>Labour</a:t>
            </a:r>
            <a:r>
              <a:rPr lang="en-US" dirty="0"/>
              <a:t> Tribunals </a:t>
            </a:r>
          </a:p>
          <a:p>
            <a:endParaRPr lang="en-US" dirty="0"/>
          </a:p>
          <a:p>
            <a:pPr marL="0" indent="0">
              <a:buNone/>
            </a:pPr>
            <a:r>
              <a:rPr lang="en-US" sz="2400" dirty="0"/>
              <a:t>The decisions of these bodies are capable of revision by the Appellate Courts by way of writs or appeals, as provided by the various enactments by which they had been established.</a:t>
            </a:r>
            <a:endParaRPr lang="en-US" sz="2400" dirty="0">
              <a:solidFill>
                <a:srgbClr val="FFFFFF"/>
              </a:solidFill>
            </a:endParaRPr>
          </a:p>
        </p:txBody>
      </p:sp>
      <p:sp>
        <p:nvSpPr>
          <p:cNvPr id="4" name="Slide Number Placeholder 3">
            <a:extLst>
              <a:ext uri="{FF2B5EF4-FFF2-40B4-BE49-F238E27FC236}">
                <a16:creationId xmlns:a16="http://schemas.microsoft.com/office/drawing/2014/main" id="{60B1CB46-BFD1-4BDB-BB8E-9ADF0161A8A5}"/>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21841464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2947</Words>
  <Application>Microsoft Office PowerPoint</Application>
  <PresentationFormat>On-screen Show (16:9)</PresentationFormat>
  <Paragraphs>367</Paragraphs>
  <Slides>51</Slides>
  <Notes>37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51</vt:i4>
      </vt:variant>
    </vt:vector>
  </HeadingPairs>
  <TitlesOfParts>
    <vt:vector size="54" baseType="lpstr">
      <vt:lpstr>Arial</vt:lpstr>
      <vt:lpstr>Calibri</vt:lpstr>
      <vt:lpstr>Office Theme</vt:lpstr>
      <vt:lpstr>ICT and Law  in Sri Lanka</vt:lpstr>
      <vt:lpstr>PowerPoint Presentation</vt:lpstr>
      <vt:lpstr>Introduction</vt:lpstr>
      <vt:lpstr>Agenda</vt:lpstr>
      <vt:lpstr>PowerPoint Presentation</vt:lpstr>
      <vt:lpstr>Three pillars</vt:lpstr>
      <vt:lpstr>Three pillars</vt:lpstr>
      <vt:lpstr>The Judiciary</vt:lpstr>
      <vt:lpstr>Other Administrative Tribunals and Special Courts </vt:lpstr>
      <vt:lpstr>Sources of Law</vt:lpstr>
      <vt:lpstr>Agenda</vt:lpstr>
      <vt:lpstr>PowerPoint Presentation</vt:lpstr>
      <vt:lpstr>Intellectual Property Act No 36 of 2003</vt:lpstr>
      <vt:lpstr>Intellectual Property Act No 36 of 2003</vt:lpstr>
      <vt:lpstr>Intellectual Property Act No 36 of 2003</vt:lpstr>
      <vt:lpstr>PowerPoint Presentation</vt:lpstr>
      <vt:lpstr>Intellectual Property Act No 36 of 2003</vt:lpstr>
      <vt:lpstr>PowerPoint Presentation</vt:lpstr>
      <vt:lpstr>Evidence (Special Provisions) Act No. 14 of 1995</vt:lpstr>
      <vt:lpstr>PowerPoint Presentation</vt:lpstr>
      <vt:lpstr>Electronic Transactions Act, No 19 of 2006 </vt:lpstr>
      <vt:lpstr>Electronic Transactions Act, No 19 of 2006 </vt:lpstr>
      <vt:lpstr>Electronic Transactions Act, No 19 of 2006 </vt:lpstr>
      <vt:lpstr>Electronic Transactions Act, No 19 of 2006 </vt:lpstr>
      <vt:lpstr>Electronic Transactions Act, No 19 of 2006 </vt:lpstr>
      <vt:lpstr>Agenda</vt:lpstr>
      <vt:lpstr>PowerPoint Presentation</vt:lpstr>
      <vt:lpstr>Payment Devices Frauds Act, No. 30 of 2006 </vt:lpstr>
      <vt:lpstr>Payment Devices Frauds Act, No. 30 of 2006 </vt:lpstr>
      <vt:lpstr>Payment Devices Frauds Act, No. 30 of 2006 </vt:lpstr>
      <vt:lpstr>PowerPoint Presentation</vt:lpstr>
      <vt:lpstr>Computer Crime Act No 24 of 2007</vt:lpstr>
      <vt:lpstr>Computer Crime Act No 24 of 2007</vt:lpstr>
      <vt:lpstr>Computer Crime Act No 24 of 2007</vt:lpstr>
      <vt:lpstr>Computer Crime Act No 24 of 2007</vt:lpstr>
      <vt:lpstr>PowerPoint Presentation</vt:lpstr>
      <vt:lpstr>PowerPoint Presentation</vt:lpstr>
      <vt:lpstr>PowerPoint Presentation</vt:lpstr>
      <vt:lpstr>Examples</vt:lpstr>
      <vt:lpstr>Examples</vt:lpstr>
      <vt:lpstr>PowerPoint Presentation</vt:lpstr>
      <vt:lpstr>PowerPoint Presentation</vt:lpstr>
      <vt:lpstr>Examples</vt:lpstr>
      <vt:lpstr>Computer Crimes Act</vt:lpstr>
      <vt:lpstr>Computer Crimes Act</vt:lpstr>
      <vt:lpstr>PowerPoint Presentation</vt:lpstr>
      <vt:lpstr>Summary</vt:lpstr>
      <vt:lpstr>PowerPoint Presentation</vt:lpstr>
      <vt:lpstr>PowerPoint Presentation</vt:lpstr>
      <vt:lpstr>PowerPoint Presentation</vt:lpstr>
      <vt:lpstr>Assignment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2021-10-09T13:34:50Z</dcterms:created>
  <dcterms:modified xsi:type="dcterms:W3CDTF">2021-10-12T02:46:10Z</dcterms:modified>
</cp:coreProperties>
</file>